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70" r:id="rId9"/>
    <p:sldId id="272" r:id="rId10"/>
    <p:sldId id="295" r:id="rId11"/>
    <p:sldId id="269" r:id="rId12"/>
    <p:sldId id="276" r:id="rId13"/>
    <p:sldId id="278" r:id="rId14"/>
    <p:sldId id="280" r:id="rId15"/>
    <p:sldId id="281" r:id="rId16"/>
    <p:sldId id="290" r:id="rId17"/>
    <p:sldId id="292" r:id="rId18"/>
    <p:sldId id="293" r:id="rId19"/>
    <p:sldId id="294" r:id="rId20"/>
    <p:sldId id="300" r:id="rId21"/>
    <p:sldId id="284" r:id="rId22"/>
    <p:sldId id="285" r:id="rId23"/>
    <p:sldId id="286" r:id="rId24"/>
    <p:sldId id="296" r:id="rId25"/>
    <p:sldId id="297" r:id="rId26"/>
    <p:sldId id="298" r:id="rId27"/>
    <p:sldId id="299" r:id="rId28"/>
    <p:sldId id="301" r:id="rId29"/>
    <p:sldId id="317" r:id="rId30"/>
    <p:sldId id="319" r:id="rId31"/>
    <p:sldId id="302" r:id="rId32"/>
    <p:sldId id="303" r:id="rId33"/>
    <p:sldId id="305" r:id="rId34"/>
    <p:sldId id="306" r:id="rId35"/>
    <p:sldId id="307" r:id="rId36"/>
    <p:sldId id="308" r:id="rId37"/>
    <p:sldId id="313" r:id="rId38"/>
    <p:sldId id="314" r:id="rId39"/>
    <p:sldId id="315" r:id="rId40"/>
    <p:sldId id="316" r:id="rId4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B0EE"/>
    <a:srgbClr val="C99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24" y="1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Relationship Id="rId2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2700">
              <a:solidFill>
                <a:srgbClr val="7030A0"/>
              </a:solidFill>
            </a:ln>
          </c:spPr>
          <c:marker>
            <c:symbol val="x"/>
            <c:size val="4"/>
            <c:spPr>
              <a:ln>
                <a:solidFill>
                  <a:srgbClr val="7030A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185.0</c:v>
                </c:pt>
                <c:pt idx="1">
                  <c:v>185.0</c:v>
                </c:pt>
                <c:pt idx="2">
                  <c:v>185.0</c:v>
                </c:pt>
                <c:pt idx="3">
                  <c:v>185.0</c:v>
                </c:pt>
                <c:pt idx="4">
                  <c:v>185.0</c:v>
                </c:pt>
                <c:pt idx="5">
                  <c:v>185.0</c:v>
                </c:pt>
                <c:pt idx="6">
                  <c:v>185.0</c:v>
                </c:pt>
                <c:pt idx="7">
                  <c:v>185.0</c:v>
                </c:pt>
                <c:pt idx="8">
                  <c:v>185.0</c:v>
                </c:pt>
                <c:pt idx="9">
                  <c:v>185.0</c:v>
                </c:pt>
                <c:pt idx="10">
                  <c:v>185.0</c:v>
                </c:pt>
                <c:pt idx="11">
                  <c:v>185.0</c:v>
                </c:pt>
                <c:pt idx="12">
                  <c:v>185.0</c:v>
                </c:pt>
                <c:pt idx="13">
                  <c:v>185.0</c:v>
                </c:pt>
                <c:pt idx="14">
                  <c:v>185.0</c:v>
                </c:pt>
                <c:pt idx="15">
                  <c:v>185.0</c:v>
                </c:pt>
                <c:pt idx="16">
                  <c:v>185.0</c:v>
                </c:pt>
                <c:pt idx="17">
                  <c:v>185.0</c:v>
                </c:pt>
                <c:pt idx="18">
                  <c:v>185.0</c:v>
                </c:pt>
                <c:pt idx="19">
                  <c:v>184.0</c:v>
                </c:pt>
                <c:pt idx="20">
                  <c:v>181.0</c:v>
                </c:pt>
                <c:pt idx="21">
                  <c:v>146.0</c:v>
                </c:pt>
                <c:pt idx="22">
                  <c:v>125.0</c:v>
                </c:pt>
                <c:pt idx="23">
                  <c:v>91.0</c:v>
                </c:pt>
                <c:pt idx="24">
                  <c:v>76.0</c:v>
                </c:pt>
                <c:pt idx="25">
                  <c:v>71.0</c:v>
                </c:pt>
                <c:pt idx="26">
                  <c:v>64.0</c:v>
                </c:pt>
                <c:pt idx="27">
                  <c:v>63.0</c:v>
                </c:pt>
                <c:pt idx="28">
                  <c:v>59.0</c:v>
                </c:pt>
                <c:pt idx="29">
                  <c:v>55.0</c:v>
                </c:pt>
                <c:pt idx="30">
                  <c:v>50.0</c:v>
                </c:pt>
                <c:pt idx="31">
                  <c:v>46.0</c:v>
                </c:pt>
                <c:pt idx="32">
                  <c:v>46.0</c:v>
                </c:pt>
                <c:pt idx="33">
                  <c:v>43.0</c:v>
                </c:pt>
                <c:pt idx="34">
                  <c:v>35.0</c:v>
                </c:pt>
                <c:pt idx="35">
                  <c:v>33.0</c:v>
                </c:pt>
                <c:pt idx="36">
                  <c:v>28.0</c:v>
                </c:pt>
                <c:pt idx="37">
                  <c:v>28.0</c:v>
                </c:pt>
                <c:pt idx="38">
                  <c:v>27.0</c:v>
                </c:pt>
                <c:pt idx="39">
                  <c:v>27.0</c:v>
                </c:pt>
                <c:pt idx="40">
                  <c:v>22.0</c:v>
                </c:pt>
                <c:pt idx="41">
                  <c:v>15.0</c:v>
                </c:pt>
                <c:pt idx="42">
                  <c:v>12.0</c:v>
                </c:pt>
                <c:pt idx="43">
                  <c:v>10.0</c:v>
                </c:pt>
                <c:pt idx="44">
                  <c:v>9.0</c:v>
                </c:pt>
                <c:pt idx="45">
                  <c:v>9.0</c:v>
                </c:pt>
                <c:pt idx="46">
                  <c:v>9.0</c:v>
                </c:pt>
                <c:pt idx="47">
                  <c:v>9.0</c:v>
                </c:pt>
                <c:pt idx="48">
                  <c:v>9.0</c:v>
                </c:pt>
                <c:pt idx="49">
                  <c:v>6.0</c:v>
                </c:pt>
                <c:pt idx="50">
                  <c:v>5.0</c:v>
                </c:pt>
                <c:pt idx="51">
                  <c:v>5.0</c:v>
                </c:pt>
                <c:pt idx="52">
                  <c:v>5.0</c:v>
                </c:pt>
                <c:pt idx="53">
                  <c:v>5.0</c:v>
                </c:pt>
                <c:pt idx="54">
                  <c:v>5.0</c:v>
                </c:pt>
                <c:pt idx="55">
                  <c:v>5.0</c:v>
                </c:pt>
                <c:pt idx="56">
                  <c:v>5.0</c:v>
                </c:pt>
                <c:pt idx="57">
                  <c:v>4.0</c:v>
                </c:pt>
                <c:pt idx="58">
                  <c:v>2.0</c:v>
                </c:pt>
                <c:pt idx="59">
                  <c:v>1.0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1-norm</c:v>
                </c:pt>
              </c:strCache>
            </c:strRef>
          </c:tx>
          <c:spPr>
            <a:ln w="6350">
              <a:solidFill>
                <a:srgbClr val="AEB0EE"/>
              </a:solidFill>
            </a:ln>
          </c:spPr>
          <c:marker>
            <c:symbol val="dash"/>
            <c:size val="3"/>
            <c:spPr>
              <a:ln>
                <a:solidFill>
                  <a:srgbClr val="AEB0EE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45.0</c:v>
                </c:pt>
                <c:pt idx="1">
                  <c:v>40.0</c:v>
                </c:pt>
                <c:pt idx="2">
                  <c:v>37.0</c:v>
                </c:pt>
                <c:pt idx="3">
                  <c:v>34.0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28.0</c:v>
                </c:pt>
                <c:pt idx="9">
                  <c:v>29.0</c:v>
                </c:pt>
                <c:pt idx="10">
                  <c:v>28.0</c:v>
                </c:pt>
                <c:pt idx="11">
                  <c:v>26.0</c:v>
                </c:pt>
                <c:pt idx="12">
                  <c:v>26.0</c:v>
                </c:pt>
                <c:pt idx="13">
                  <c:v>21.0</c:v>
                </c:pt>
                <c:pt idx="14">
                  <c:v>20.0</c:v>
                </c:pt>
                <c:pt idx="15">
                  <c:v>18.0</c:v>
                </c:pt>
                <c:pt idx="16">
                  <c:v>13.0</c:v>
                </c:pt>
                <c:pt idx="17">
                  <c:v>12.0</c:v>
                </c:pt>
                <c:pt idx="18">
                  <c:v>11.0</c:v>
                </c:pt>
                <c:pt idx="19">
                  <c:v>9.0</c:v>
                </c:pt>
                <c:pt idx="20">
                  <c:v>9.0</c:v>
                </c:pt>
                <c:pt idx="21">
                  <c:v>7.0</c:v>
                </c:pt>
                <c:pt idx="22">
                  <c:v>6.0</c:v>
                </c:pt>
                <c:pt idx="23">
                  <c:v>6.0</c:v>
                </c:pt>
                <c:pt idx="24">
                  <c:v>6.0</c:v>
                </c:pt>
                <c:pt idx="25">
                  <c:v>6.0</c:v>
                </c:pt>
                <c:pt idx="26">
                  <c:v>5.0</c:v>
                </c:pt>
                <c:pt idx="27">
                  <c:v>4.0</c:v>
                </c:pt>
                <c:pt idx="28">
                  <c:v>4.0</c:v>
                </c:pt>
                <c:pt idx="29">
                  <c:v>4.0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3.0</c:v>
                </c:pt>
                <c:pt idx="35">
                  <c:v>2.0</c:v>
                </c:pt>
                <c:pt idx="36">
                  <c:v>1.0</c:v>
                </c:pt>
                <c:pt idx="37">
                  <c:v>1.0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b_maximum</c:v>
                </c:pt>
              </c:strCache>
            </c:strRef>
          </c:tx>
          <c:spPr>
            <a:ln w="6350">
              <a:solidFill>
                <a:srgbClr val="FFC000"/>
              </a:solidFill>
            </a:ln>
          </c:spPr>
          <c:marker>
            <c:symbol val="plus"/>
            <c:size val="2"/>
            <c:spPr>
              <a:ln>
                <a:solidFill>
                  <a:srgbClr val="FFC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49.0</c:v>
                </c:pt>
                <c:pt idx="1">
                  <c:v>49.0</c:v>
                </c:pt>
                <c:pt idx="2">
                  <c:v>49.0</c:v>
                </c:pt>
                <c:pt idx="3">
                  <c:v>49.0</c:v>
                </c:pt>
                <c:pt idx="4">
                  <c:v>49.0</c:v>
                </c:pt>
                <c:pt idx="5">
                  <c:v>49.0</c:v>
                </c:pt>
                <c:pt idx="6">
                  <c:v>48.0</c:v>
                </c:pt>
                <c:pt idx="7">
                  <c:v>48.0</c:v>
                </c:pt>
                <c:pt idx="8">
                  <c:v>46.0</c:v>
                </c:pt>
                <c:pt idx="9">
                  <c:v>46.0</c:v>
                </c:pt>
                <c:pt idx="10">
                  <c:v>46.0</c:v>
                </c:pt>
                <c:pt idx="11">
                  <c:v>46.0</c:v>
                </c:pt>
                <c:pt idx="12">
                  <c:v>46.0</c:v>
                </c:pt>
                <c:pt idx="13">
                  <c:v>26.0</c:v>
                </c:pt>
                <c:pt idx="14">
                  <c:v>25.0</c:v>
                </c:pt>
                <c:pt idx="15">
                  <c:v>24.0</c:v>
                </c:pt>
                <c:pt idx="16">
                  <c:v>23.0</c:v>
                </c:pt>
                <c:pt idx="17">
                  <c:v>23.0</c:v>
                </c:pt>
                <c:pt idx="18">
                  <c:v>23.0</c:v>
                </c:pt>
                <c:pt idx="19">
                  <c:v>22.0</c:v>
                </c:pt>
                <c:pt idx="20">
                  <c:v>22.0</c:v>
                </c:pt>
                <c:pt idx="21">
                  <c:v>21.0</c:v>
                </c:pt>
                <c:pt idx="22">
                  <c:v>21.0</c:v>
                </c:pt>
                <c:pt idx="23">
                  <c:v>21.0</c:v>
                </c:pt>
                <c:pt idx="24">
                  <c:v>21.0</c:v>
                </c:pt>
                <c:pt idx="25">
                  <c:v>21.0</c:v>
                </c:pt>
                <c:pt idx="26">
                  <c:v>21.0</c:v>
                </c:pt>
                <c:pt idx="27">
                  <c:v>21.0</c:v>
                </c:pt>
                <c:pt idx="28">
                  <c:v>21.0</c:v>
                </c:pt>
                <c:pt idx="29">
                  <c:v>21.0</c:v>
                </c:pt>
                <c:pt idx="30">
                  <c:v>21.0</c:v>
                </c:pt>
                <c:pt idx="31">
                  <c:v>21.0</c:v>
                </c:pt>
                <c:pt idx="32">
                  <c:v>21.0</c:v>
                </c:pt>
                <c:pt idx="33">
                  <c:v>21.0</c:v>
                </c:pt>
                <c:pt idx="34">
                  <c:v>21.0</c:v>
                </c:pt>
                <c:pt idx="35">
                  <c:v>21.0</c:v>
                </c:pt>
                <c:pt idx="36">
                  <c:v>21.0</c:v>
                </c:pt>
                <c:pt idx="37">
                  <c:v>20.0</c:v>
                </c:pt>
                <c:pt idx="38">
                  <c:v>20.0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005176"/>
        <c:axId val="2114997096"/>
      </c:lineChart>
      <c:catAx>
        <c:axId val="2115005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Group size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4997096"/>
        <c:crosses val="autoZero"/>
        <c:auto val="1"/>
        <c:lblAlgn val="ctr"/>
        <c:lblOffset val="100"/>
        <c:noMultiLvlLbl val="0"/>
      </c:catAx>
      <c:valAx>
        <c:axId val="21149970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TW" sz="1200" dirty="0" smtClean="0">
                    <a:effectLst/>
                  </a:rPr>
                  <a:t>intra-group similar pairs</a:t>
                </a:r>
                <a:endParaRPr lang="zh-TW" altLang="zh-TW" sz="12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244256604063891"/>
              <c:y val="0.46270819706116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15005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35054706263"/>
          <c:y val="0.179498061336514"/>
          <c:w val="0.490581327225742"/>
          <c:h val="0.639739320510634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maximum</c:v>
                </c:pt>
              </c:strCache>
            </c:strRef>
          </c:tx>
          <c:spPr>
            <a:ln w="9525">
              <a:solidFill>
                <a:srgbClr val="00B0F0"/>
              </a:solidFill>
            </a:ln>
          </c:spPr>
          <c:marker>
            <c:symbol val="x"/>
            <c:size val="3"/>
            <c:spPr>
              <a:ln>
                <a:solidFill>
                  <a:srgbClr val="00B0F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36225.0</c:v>
                </c:pt>
                <c:pt idx="1">
                  <c:v>35907.0</c:v>
                </c:pt>
                <c:pt idx="2">
                  <c:v>35682.0</c:v>
                </c:pt>
                <c:pt idx="3">
                  <c:v>35352.0</c:v>
                </c:pt>
                <c:pt idx="4">
                  <c:v>34994.0</c:v>
                </c:pt>
                <c:pt idx="5">
                  <c:v>34563.0</c:v>
                </c:pt>
                <c:pt idx="6">
                  <c:v>34002.0</c:v>
                </c:pt>
                <c:pt idx="7">
                  <c:v>33517.0</c:v>
                </c:pt>
                <c:pt idx="8">
                  <c:v>33039.0</c:v>
                </c:pt>
                <c:pt idx="9">
                  <c:v>32550.0</c:v>
                </c:pt>
                <c:pt idx="10">
                  <c:v>32020.0</c:v>
                </c:pt>
                <c:pt idx="11">
                  <c:v>31432.0</c:v>
                </c:pt>
                <c:pt idx="12">
                  <c:v>30796.0</c:v>
                </c:pt>
                <c:pt idx="13">
                  <c:v>30588.0</c:v>
                </c:pt>
                <c:pt idx="14">
                  <c:v>30474.0</c:v>
                </c:pt>
                <c:pt idx="15">
                  <c:v>30273.0</c:v>
                </c:pt>
                <c:pt idx="16">
                  <c:v>30008.0</c:v>
                </c:pt>
                <c:pt idx="17">
                  <c:v>29901.0</c:v>
                </c:pt>
                <c:pt idx="18">
                  <c:v>29691.0</c:v>
                </c:pt>
                <c:pt idx="19">
                  <c:v>29509.0</c:v>
                </c:pt>
                <c:pt idx="20">
                  <c:v>30249.0</c:v>
                </c:pt>
                <c:pt idx="21">
                  <c:v>27284.0</c:v>
                </c:pt>
                <c:pt idx="22">
                  <c:v>20930.0</c:v>
                </c:pt>
                <c:pt idx="23">
                  <c:v>15197.0</c:v>
                </c:pt>
                <c:pt idx="24">
                  <c:v>11151.0</c:v>
                </c:pt>
                <c:pt idx="25">
                  <c:v>8266.0</c:v>
                </c:pt>
                <c:pt idx="26">
                  <c:v>6136.0</c:v>
                </c:pt>
                <c:pt idx="27">
                  <c:v>4686.0</c:v>
                </c:pt>
                <c:pt idx="28">
                  <c:v>4046.0</c:v>
                </c:pt>
                <c:pt idx="29">
                  <c:v>3100.0</c:v>
                </c:pt>
                <c:pt idx="30">
                  <c:v>2288.0</c:v>
                </c:pt>
                <c:pt idx="31">
                  <c:v>1868.0</c:v>
                </c:pt>
                <c:pt idx="32">
                  <c:v>1720.0</c:v>
                </c:pt>
                <c:pt idx="33">
                  <c:v>1493.0</c:v>
                </c:pt>
                <c:pt idx="34">
                  <c:v>1180.0</c:v>
                </c:pt>
                <c:pt idx="35">
                  <c:v>1031.0</c:v>
                </c:pt>
                <c:pt idx="36">
                  <c:v>962.0</c:v>
                </c:pt>
                <c:pt idx="37">
                  <c:v>942.0</c:v>
                </c:pt>
                <c:pt idx="38">
                  <c:v>917.0</c:v>
                </c:pt>
                <c:pt idx="39">
                  <c:v>869.0</c:v>
                </c:pt>
                <c:pt idx="40">
                  <c:v>772.0</c:v>
                </c:pt>
                <c:pt idx="41">
                  <c:v>695.0</c:v>
                </c:pt>
                <c:pt idx="42">
                  <c:v>638.0</c:v>
                </c:pt>
                <c:pt idx="43">
                  <c:v>592.0</c:v>
                </c:pt>
                <c:pt idx="44">
                  <c:v>583.0</c:v>
                </c:pt>
                <c:pt idx="45">
                  <c:v>583.0</c:v>
                </c:pt>
                <c:pt idx="46">
                  <c:v>575.0</c:v>
                </c:pt>
                <c:pt idx="47">
                  <c:v>574.0</c:v>
                </c:pt>
                <c:pt idx="48">
                  <c:v>573.0</c:v>
                </c:pt>
                <c:pt idx="49">
                  <c:v>572.0</c:v>
                </c:pt>
                <c:pt idx="50">
                  <c:v>556.0</c:v>
                </c:pt>
                <c:pt idx="51">
                  <c:v>544.0</c:v>
                </c:pt>
                <c:pt idx="52">
                  <c:v>527.0</c:v>
                </c:pt>
                <c:pt idx="53">
                  <c:v>524.0</c:v>
                </c:pt>
                <c:pt idx="54">
                  <c:v>516.0</c:v>
                </c:pt>
                <c:pt idx="55">
                  <c:v>485.0</c:v>
                </c:pt>
                <c:pt idx="56">
                  <c:v>460.0</c:v>
                </c:pt>
                <c:pt idx="57">
                  <c:v>457.0</c:v>
                </c:pt>
                <c:pt idx="58">
                  <c:v>453.0</c:v>
                </c:pt>
                <c:pt idx="59">
                  <c:v>422.0</c:v>
                </c:pt>
                <c:pt idx="60">
                  <c:v>410.0</c:v>
                </c:pt>
                <c:pt idx="61">
                  <c:v>411.0</c:v>
                </c:pt>
                <c:pt idx="62">
                  <c:v>394.0</c:v>
                </c:pt>
                <c:pt idx="63">
                  <c:v>387.0</c:v>
                </c:pt>
                <c:pt idx="64">
                  <c:v>384.0</c:v>
                </c:pt>
                <c:pt idx="65">
                  <c:v>384.0</c:v>
                </c:pt>
                <c:pt idx="66">
                  <c:v>384.0</c:v>
                </c:pt>
                <c:pt idx="67">
                  <c:v>386.0</c:v>
                </c:pt>
                <c:pt idx="68">
                  <c:v>389.0</c:v>
                </c:pt>
                <c:pt idx="69">
                  <c:v>389.0</c:v>
                </c:pt>
                <c:pt idx="70">
                  <c:v>387.0</c:v>
                </c:pt>
                <c:pt idx="71">
                  <c:v>388.0</c:v>
                </c:pt>
                <c:pt idx="72">
                  <c:v>388.0</c:v>
                </c:pt>
                <c:pt idx="73">
                  <c:v>388.0</c:v>
                </c:pt>
                <c:pt idx="74">
                  <c:v>387.0</c:v>
                </c:pt>
                <c:pt idx="75">
                  <c:v>384.0</c:v>
                </c:pt>
                <c:pt idx="76">
                  <c:v>386.0</c:v>
                </c:pt>
                <c:pt idx="77">
                  <c:v>385.0</c:v>
                </c:pt>
                <c:pt idx="78">
                  <c:v>384.0</c:v>
                </c:pt>
                <c:pt idx="79">
                  <c:v>381.0</c:v>
                </c:pt>
                <c:pt idx="80">
                  <c:v>381.0</c:v>
                </c:pt>
                <c:pt idx="81">
                  <c:v>382.0</c:v>
                </c:pt>
                <c:pt idx="82">
                  <c:v>379.0</c:v>
                </c:pt>
                <c:pt idx="83">
                  <c:v>368.0</c:v>
                </c:pt>
                <c:pt idx="84">
                  <c:v>366.0</c:v>
                </c:pt>
                <c:pt idx="85">
                  <c:v>367.0</c:v>
                </c:pt>
                <c:pt idx="86">
                  <c:v>359.0</c:v>
                </c:pt>
                <c:pt idx="87">
                  <c:v>363.0</c:v>
                </c:pt>
                <c:pt idx="88">
                  <c:v>362.0</c:v>
                </c:pt>
                <c:pt idx="89">
                  <c:v>360.0</c:v>
                </c:pt>
                <c:pt idx="90">
                  <c:v>359.0</c:v>
                </c:pt>
                <c:pt idx="91">
                  <c:v>355.0</c:v>
                </c:pt>
                <c:pt idx="92">
                  <c:v>346.0</c:v>
                </c:pt>
                <c:pt idx="93">
                  <c:v>34.0</c:v>
                </c:pt>
                <c:pt idx="94">
                  <c:v>326.0</c:v>
                </c:pt>
                <c:pt idx="95">
                  <c:v>324.0</c:v>
                </c:pt>
                <c:pt idx="96">
                  <c:v>323.0</c:v>
                </c:pt>
                <c:pt idx="97">
                  <c:v>324.0</c:v>
                </c:pt>
                <c:pt idx="98">
                  <c:v>322.0</c:v>
                </c:pt>
                <c:pt idx="99">
                  <c:v>323.0</c:v>
                </c:pt>
                <c:pt idx="100">
                  <c:v>317.0</c:v>
                </c:pt>
                <c:pt idx="101">
                  <c:v>315.0</c:v>
                </c:pt>
                <c:pt idx="102">
                  <c:v>309.0</c:v>
                </c:pt>
                <c:pt idx="103">
                  <c:v>305.0</c:v>
                </c:pt>
                <c:pt idx="104">
                  <c:v>305.0</c:v>
                </c:pt>
                <c:pt idx="105">
                  <c:v>306.0</c:v>
                </c:pt>
                <c:pt idx="106">
                  <c:v>301.0</c:v>
                </c:pt>
                <c:pt idx="107">
                  <c:v>299.0</c:v>
                </c:pt>
                <c:pt idx="108">
                  <c:v>308.0</c:v>
                </c:pt>
                <c:pt idx="109">
                  <c:v>313.0</c:v>
                </c:pt>
                <c:pt idx="110">
                  <c:v>315.0</c:v>
                </c:pt>
                <c:pt idx="111">
                  <c:v>314.0</c:v>
                </c:pt>
                <c:pt idx="112">
                  <c:v>309.0</c:v>
                </c:pt>
                <c:pt idx="113">
                  <c:v>310.0</c:v>
                </c:pt>
                <c:pt idx="114">
                  <c:v>303.0</c:v>
                </c:pt>
                <c:pt idx="115">
                  <c:v>307.0</c:v>
                </c:pt>
                <c:pt idx="116">
                  <c:v>299.0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1-norm</c:v>
                </c:pt>
              </c:strCache>
            </c:strRef>
          </c:tx>
          <c:spPr>
            <a:ln w="9525">
              <a:solidFill>
                <a:srgbClr val="FFC000"/>
              </a:solidFill>
            </a:ln>
          </c:spPr>
          <c:marker>
            <c:symbol val="square"/>
            <c:size val="2"/>
            <c:spPr>
              <a:ln>
                <a:solidFill>
                  <a:srgbClr val="FFC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8259.0</c:v>
                </c:pt>
                <c:pt idx="1">
                  <c:v>7996.0</c:v>
                </c:pt>
                <c:pt idx="2">
                  <c:v>7302.0</c:v>
                </c:pt>
                <c:pt idx="3">
                  <c:v>6909.0</c:v>
                </c:pt>
                <c:pt idx="4">
                  <c:v>6448.0</c:v>
                </c:pt>
                <c:pt idx="5">
                  <c:v>5898.0</c:v>
                </c:pt>
                <c:pt idx="6">
                  <c:v>5384.0</c:v>
                </c:pt>
                <c:pt idx="7">
                  <c:v>4847.0</c:v>
                </c:pt>
                <c:pt idx="8">
                  <c:v>4232.0</c:v>
                </c:pt>
                <c:pt idx="9">
                  <c:v>3567.0</c:v>
                </c:pt>
                <c:pt idx="10">
                  <c:v>2812.0</c:v>
                </c:pt>
                <c:pt idx="11">
                  <c:v>2015.0</c:v>
                </c:pt>
                <c:pt idx="12">
                  <c:v>1180.0</c:v>
                </c:pt>
                <c:pt idx="13">
                  <c:v>1194.0</c:v>
                </c:pt>
                <c:pt idx="14">
                  <c:v>1142.0</c:v>
                </c:pt>
                <c:pt idx="15">
                  <c:v>1100.0</c:v>
                </c:pt>
                <c:pt idx="16">
                  <c:v>1066.0</c:v>
                </c:pt>
                <c:pt idx="17">
                  <c:v>958.0</c:v>
                </c:pt>
                <c:pt idx="18">
                  <c:v>874.0</c:v>
                </c:pt>
                <c:pt idx="19">
                  <c:v>837.0</c:v>
                </c:pt>
                <c:pt idx="20">
                  <c:v>771.0</c:v>
                </c:pt>
                <c:pt idx="21">
                  <c:v>713.0</c:v>
                </c:pt>
                <c:pt idx="22">
                  <c:v>665.0</c:v>
                </c:pt>
                <c:pt idx="23">
                  <c:v>639.0</c:v>
                </c:pt>
                <c:pt idx="24">
                  <c:v>599.0</c:v>
                </c:pt>
                <c:pt idx="25">
                  <c:v>572.0</c:v>
                </c:pt>
                <c:pt idx="26">
                  <c:v>551.0</c:v>
                </c:pt>
                <c:pt idx="27">
                  <c:v>536.0</c:v>
                </c:pt>
                <c:pt idx="28">
                  <c:v>512.0</c:v>
                </c:pt>
                <c:pt idx="29">
                  <c:v>491.0</c:v>
                </c:pt>
                <c:pt idx="30">
                  <c:v>467.0</c:v>
                </c:pt>
                <c:pt idx="31">
                  <c:v>442.0</c:v>
                </c:pt>
                <c:pt idx="32">
                  <c:v>426.0</c:v>
                </c:pt>
                <c:pt idx="33">
                  <c:v>407.0</c:v>
                </c:pt>
                <c:pt idx="34">
                  <c:v>394.0</c:v>
                </c:pt>
                <c:pt idx="35">
                  <c:v>381.0</c:v>
                </c:pt>
                <c:pt idx="36">
                  <c:v>358.0</c:v>
                </c:pt>
                <c:pt idx="37">
                  <c:v>349.0</c:v>
                </c:pt>
                <c:pt idx="38">
                  <c:v>335.0</c:v>
                </c:pt>
                <c:pt idx="39">
                  <c:v>366.0</c:v>
                </c:pt>
                <c:pt idx="40">
                  <c:v>363.0</c:v>
                </c:pt>
                <c:pt idx="41">
                  <c:v>356.0</c:v>
                </c:pt>
                <c:pt idx="42">
                  <c:v>352.0</c:v>
                </c:pt>
                <c:pt idx="43">
                  <c:v>341.0</c:v>
                </c:pt>
                <c:pt idx="44">
                  <c:v>344.0</c:v>
                </c:pt>
                <c:pt idx="45">
                  <c:v>335.0</c:v>
                </c:pt>
                <c:pt idx="46">
                  <c:v>332.0</c:v>
                </c:pt>
                <c:pt idx="47">
                  <c:v>332.0</c:v>
                </c:pt>
                <c:pt idx="48">
                  <c:v>325.0</c:v>
                </c:pt>
                <c:pt idx="49">
                  <c:v>336.0</c:v>
                </c:pt>
                <c:pt idx="50">
                  <c:v>330.0</c:v>
                </c:pt>
                <c:pt idx="51">
                  <c:v>319.0</c:v>
                </c:pt>
                <c:pt idx="52">
                  <c:v>309.0</c:v>
                </c:pt>
                <c:pt idx="53">
                  <c:v>314.0</c:v>
                </c:pt>
                <c:pt idx="54">
                  <c:v>309.0</c:v>
                </c:pt>
                <c:pt idx="55">
                  <c:v>310.0</c:v>
                </c:pt>
                <c:pt idx="56">
                  <c:v>308.0</c:v>
                </c:pt>
                <c:pt idx="57">
                  <c:v>312.0</c:v>
                </c:pt>
                <c:pt idx="58">
                  <c:v>309.0</c:v>
                </c:pt>
                <c:pt idx="59">
                  <c:v>312.0</c:v>
                </c:pt>
                <c:pt idx="60">
                  <c:v>309.0</c:v>
                </c:pt>
                <c:pt idx="61">
                  <c:v>303.0</c:v>
                </c:pt>
                <c:pt idx="62">
                  <c:v>306.0</c:v>
                </c:pt>
                <c:pt idx="63">
                  <c:v>301.0</c:v>
                </c:pt>
                <c:pt idx="64">
                  <c:v>301.0</c:v>
                </c:pt>
                <c:pt idx="65">
                  <c:v>310.0</c:v>
                </c:pt>
                <c:pt idx="66">
                  <c:v>309.0</c:v>
                </c:pt>
                <c:pt idx="67">
                  <c:v>305.0</c:v>
                </c:pt>
                <c:pt idx="68">
                  <c:v>303.0</c:v>
                </c:pt>
                <c:pt idx="69">
                  <c:v>301.0</c:v>
                </c:pt>
                <c:pt idx="70">
                  <c:v>302.0</c:v>
                </c:pt>
                <c:pt idx="71">
                  <c:v>302.0</c:v>
                </c:pt>
                <c:pt idx="72">
                  <c:v>300.0</c:v>
                </c:pt>
                <c:pt idx="73">
                  <c:v>299.0</c:v>
                </c:pt>
                <c:pt idx="74">
                  <c:v>298.0</c:v>
                </c:pt>
                <c:pt idx="75">
                  <c:v>297.0</c:v>
                </c:pt>
                <c:pt idx="76">
                  <c:v>294.0</c:v>
                </c:pt>
                <c:pt idx="77">
                  <c:v>294.0</c:v>
                </c:pt>
                <c:pt idx="78">
                  <c:v>293.0</c:v>
                </c:pt>
                <c:pt idx="79">
                  <c:v>293.0</c:v>
                </c:pt>
                <c:pt idx="80">
                  <c:v>298.0</c:v>
                </c:pt>
                <c:pt idx="81">
                  <c:v>298.0</c:v>
                </c:pt>
                <c:pt idx="82">
                  <c:v>298.0</c:v>
                </c:pt>
                <c:pt idx="83">
                  <c:v>299.0</c:v>
                </c:pt>
                <c:pt idx="84">
                  <c:v>299.0</c:v>
                </c:pt>
                <c:pt idx="85">
                  <c:v>299.0</c:v>
                </c:pt>
                <c:pt idx="86">
                  <c:v>301.0</c:v>
                </c:pt>
                <c:pt idx="87">
                  <c:v>301.0</c:v>
                </c:pt>
                <c:pt idx="88">
                  <c:v>301.0</c:v>
                </c:pt>
                <c:pt idx="89">
                  <c:v>301.0</c:v>
                </c:pt>
                <c:pt idx="90">
                  <c:v>301.0</c:v>
                </c:pt>
                <c:pt idx="91">
                  <c:v>301.0</c:v>
                </c:pt>
                <c:pt idx="92">
                  <c:v>301.0</c:v>
                </c:pt>
                <c:pt idx="93">
                  <c:v>301.0</c:v>
                </c:pt>
                <c:pt idx="94">
                  <c:v>301.0</c:v>
                </c:pt>
                <c:pt idx="95">
                  <c:v>301.0</c:v>
                </c:pt>
                <c:pt idx="96">
                  <c:v>302.0</c:v>
                </c:pt>
                <c:pt idx="97">
                  <c:v>301.0</c:v>
                </c:pt>
                <c:pt idx="98">
                  <c:v>302.0</c:v>
                </c:pt>
                <c:pt idx="99">
                  <c:v>302.0</c:v>
                </c:pt>
                <c:pt idx="100">
                  <c:v>302.0</c:v>
                </c:pt>
                <c:pt idx="101">
                  <c:v>302.0</c:v>
                </c:pt>
                <c:pt idx="102">
                  <c:v>302.0</c:v>
                </c:pt>
                <c:pt idx="103">
                  <c:v>303.0</c:v>
                </c:pt>
                <c:pt idx="104">
                  <c:v>302.0</c:v>
                </c:pt>
                <c:pt idx="105">
                  <c:v>301.0</c:v>
                </c:pt>
                <c:pt idx="106">
                  <c:v>300.0</c:v>
                </c:pt>
                <c:pt idx="107">
                  <c:v>300.0</c:v>
                </c:pt>
                <c:pt idx="108">
                  <c:v>300.0</c:v>
                </c:pt>
                <c:pt idx="109">
                  <c:v>300.0</c:v>
                </c:pt>
                <c:pt idx="110">
                  <c:v>301.0</c:v>
                </c:pt>
                <c:pt idx="111">
                  <c:v>301.0</c:v>
                </c:pt>
                <c:pt idx="112">
                  <c:v>301.0</c:v>
                </c:pt>
                <c:pt idx="113">
                  <c:v>302.0</c:v>
                </c:pt>
                <c:pt idx="114">
                  <c:v>302.0</c:v>
                </c:pt>
                <c:pt idx="115">
                  <c:v>302.0</c:v>
                </c:pt>
                <c:pt idx="116">
                  <c:v>301.0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b_maximum</c:v>
                </c:pt>
              </c:strCache>
            </c:strRef>
          </c:tx>
          <c:spPr>
            <a:ln w="9525">
              <a:solidFill>
                <a:srgbClr val="002060"/>
              </a:solidFill>
            </a:ln>
          </c:spPr>
          <c:marker>
            <c:symbol val="plus"/>
            <c:size val="2"/>
            <c:spPr>
              <a:ln>
                <a:solidFill>
                  <a:srgbClr val="00206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4653.0</c:v>
                </c:pt>
                <c:pt idx="1">
                  <c:v>4363.0</c:v>
                </c:pt>
                <c:pt idx="2">
                  <c:v>3977.0</c:v>
                </c:pt>
                <c:pt idx="3">
                  <c:v>3568.0</c:v>
                </c:pt>
                <c:pt idx="4">
                  <c:v>3376.0</c:v>
                </c:pt>
                <c:pt idx="5">
                  <c:v>3102.0</c:v>
                </c:pt>
                <c:pt idx="6">
                  <c:v>2924.0</c:v>
                </c:pt>
                <c:pt idx="7">
                  <c:v>2715.0</c:v>
                </c:pt>
                <c:pt idx="8">
                  <c:v>2542.0</c:v>
                </c:pt>
                <c:pt idx="9">
                  <c:v>2342.0</c:v>
                </c:pt>
                <c:pt idx="10">
                  <c:v>2262.0</c:v>
                </c:pt>
                <c:pt idx="11">
                  <c:v>2219.0</c:v>
                </c:pt>
                <c:pt idx="12">
                  <c:v>2171.0</c:v>
                </c:pt>
                <c:pt idx="13">
                  <c:v>1144.0</c:v>
                </c:pt>
                <c:pt idx="14">
                  <c:v>1076.0</c:v>
                </c:pt>
                <c:pt idx="15">
                  <c:v>1033.0</c:v>
                </c:pt>
                <c:pt idx="16">
                  <c:v>983.0</c:v>
                </c:pt>
                <c:pt idx="17">
                  <c:v>969.0</c:v>
                </c:pt>
                <c:pt idx="18">
                  <c:v>963.0</c:v>
                </c:pt>
                <c:pt idx="19">
                  <c:v>944.0</c:v>
                </c:pt>
                <c:pt idx="20">
                  <c:v>932.0</c:v>
                </c:pt>
                <c:pt idx="21">
                  <c:v>931.0</c:v>
                </c:pt>
                <c:pt idx="22">
                  <c:v>928.0</c:v>
                </c:pt>
                <c:pt idx="23">
                  <c:v>921.0</c:v>
                </c:pt>
                <c:pt idx="24">
                  <c:v>915.0</c:v>
                </c:pt>
                <c:pt idx="25">
                  <c:v>910.0</c:v>
                </c:pt>
                <c:pt idx="26">
                  <c:v>900.0</c:v>
                </c:pt>
                <c:pt idx="27">
                  <c:v>892.0</c:v>
                </c:pt>
                <c:pt idx="28">
                  <c:v>884.0</c:v>
                </c:pt>
                <c:pt idx="29">
                  <c:v>878.0</c:v>
                </c:pt>
                <c:pt idx="30">
                  <c:v>870.0</c:v>
                </c:pt>
                <c:pt idx="31">
                  <c:v>866.0</c:v>
                </c:pt>
                <c:pt idx="32">
                  <c:v>863.0</c:v>
                </c:pt>
                <c:pt idx="33">
                  <c:v>858.0</c:v>
                </c:pt>
                <c:pt idx="34">
                  <c:v>850.0</c:v>
                </c:pt>
                <c:pt idx="35">
                  <c:v>841.0</c:v>
                </c:pt>
                <c:pt idx="36">
                  <c:v>836.0</c:v>
                </c:pt>
                <c:pt idx="37">
                  <c:v>824.0</c:v>
                </c:pt>
                <c:pt idx="38">
                  <c:v>819.0</c:v>
                </c:pt>
                <c:pt idx="39">
                  <c:v>433.0</c:v>
                </c:pt>
                <c:pt idx="40">
                  <c:v>431.0</c:v>
                </c:pt>
                <c:pt idx="41">
                  <c:v>426.0</c:v>
                </c:pt>
                <c:pt idx="42">
                  <c:v>425.0</c:v>
                </c:pt>
                <c:pt idx="43">
                  <c:v>425.0</c:v>
                </c:pt>
                <c:pt idx="44">
                  <c:v>422.0</c:v>
                </c:pt>
                <c:pt idx="45">
                  <c:v>421.0</c:v>
                </c:pt>
                <c:pt idx="46">
                  <c:v>420.0</c:v>
                </c:pt>
                <c:pt idx="47">
                  <c:v>419.0</c:v>
                </c:pt>
                <c:pt idx="48">
                  <c:v>419.0</c:v>
                </c:pt>
                <c:pt idx="49">
                  <c:v>418.0</c:v>
                </c:pt>
                <c:pt idx="50">
                  <c:v>416.0</c:v>
                </c:pt>
                <c:pt idx="51">
                  <c:v>415.0</c:v>
                </c:pt>
                <c:pt idx="52">
                  <c:v>415.0</c:v>
                </c:pt>
                <c:pt idx="53">
                  <c:v>414.0</c:v>
                </c:pt>
                <c:pt idx="54">
                  <c:v>411.0</c:v>
                </c:pt>
                <c:pt idx="55">
                  <c:v>410.0</c:v>
                </c:pt>
                <c:pt idx="56">
                  <c:v>410.0</c:v>
                </c:pt>
                <c:pt idx="57">
                  <c:v>409.0</c:v>
                </c:pt>
                <c:pt idx="58">
                  <c:v>405.0</c:v>
                </c:pt>
                <c:pt idx="59">
                  <c:v>409.0</c:v>
                </c:pt>
                <c:pt idx="60">
                  <c:v>409.0</c:v>
                </c:pt>
                <c:pt idx="61">
                  <c:v>414.0</c:v>
                </c:pt>
                <c:pt idx="62">
                  <c:v>414.0</c:v>
                </c:pt>
                <c:pt idx="63">
                  <c:v>417.0</c:v>
                </c:pt>
                <c:pt idx="64">
                  <c:v>410.0</c:v>
                </c:pt>
                <c:pt idx="65">
                  <c:v>409.0</c:v>
                </c:pt>
                <c:pt idx="66">
                  <c:v>405.0</c:v>
                </c:pt>
                <c:pt idx="67">
                  <c:v>409.0</c:v>
                </c:pt>
                <c:pt idx="68">
                  <c:v>407.0</c:v>
                </c:pt>
                <c:pt idx="69">
                  <c:v>404.0</c:v>
                </c:pt>
                <c:pt idx="70">
                  <c:v>406.0</c:v>
                </c:pt>
                <c:pt idx="71">
                  <c:v>399.0</c:v>
                </c:pt>
                <c:pt idx="72">
                  <c:v>397.0</c:v>
                </c:pt>
                <c:pt idx="73">
                  <c:v>398.0</c:v>
                </c:pt>
                <c:pt idx="74">
                  <c:v>406.0</c:v>
                </c:pt>
                <c:pt idx="75">
                  <c:v>404.0</c:v>
                </c:pt>
                <c:pt idx="76">
                  <c:v>390.0</c:v>
                </c:pt>
                <c:pt idx="77">
                  <c:v>391.0</c:v>
                </c:pt>
                <c:pt idx="78">
                  <c:v>388.0</c:v>
                </c:pt>
                <c:pt idx="79">
                  <c:v>379.0</c:v>
                </c:pt>
                <c:pt idx="80">
                  <c:v>374.0</c:v>
                </c:pt>
                <c:pt idx="81">
                  <c:v>370.0</c:v>
                </c:pt>
                <c:pt idx="82">
                  <c:v>369.0</c:v>
                </c:pt>
                <c:pt idx="83">
                  <c:v>369.0</c:v>
                </c:pt>
                <c:pt idx="84">
                  <c:v>367.0</c:v>
                </c:pt>
                <c:pt idx="85">
                  <c:v>366.0</c:v>
                </c:pt>
                <c:pt idx="86">
                  <c:v>359.0</c:v>
                </c:pt>
                <c:pt idx="87">
                  <c:v>356.0</c:v>
                </c:pt>
                <c:pt idx="88">
                  <c:v>358.0</c:v>
                </c:pt>
                <c:pt idx="89">
                  <c:v>353.0</c:v>
                </c:pt>
                <c:pt idx="90">
                  <c:v>356.0</c:v>
                </c:pt>
                <c:pt idx="91">
                  <c:v>354.0</c:v>
                </c:pt>
                <c:pt idx="92">
                  <c:v>358.0</c:v>
                </c:pt>
                <c:pt idx="93">
                  <c:v>360.0</c:v>
                </c:pt>
                <c:pt idx="94">
                  <c:v>354.0</c:v>
                </c:pt>
                <c:pt idx="95">
                  <c:v>353.0</c:v>
                </c:pt>
                <c:pt idx="96">
                  <c:v>352.0</c:v>
                </c:pt>
                <c:pt idx="97">
                  <c:v>351.0</c:v>
                </c:pt>
                <c:pt idx="98">
                  <c:v>347.0</c:v>
                </c:pt>
                <c:pt idx="99">
                  <c:v>342.0</c:v>
                </c:pt>
                <c:pt idx="100">
                  <c:v>341.0</c:v>
                </c:pt>
                <c:pt idx="101">
                  <c:v>334.0</c:v>
                </c:pt>
                <c:pt idx="102">
                  <c:v>328.0</c:v>
                </c:pt>
                <c:pt idx="103">
                  <c:v>327.0</c:v>
                </c:pt>
                <c:pt idx="104">
                  <c:v>326.0</c:v>
                </c:pt>
                <c:pt idx="105">
                  <c:v>328.0</c:v>
                </c:pt>
                <c:pt idx="106">
                  <c:v>324.0</c:v>
                </c:pt>
                <c:pt idx="107">
                  <c:v>323.0</c:v>
                </c:pt>
                <c:pt idx="108">
                  <c:v>319.0</c:v>
                </c:pt>
                <c:pt idx="109">
                  <c:v>317.0</c:v>
                </c:pt>
                <c:pt idx="110">
                  <c:v>316.0</c:v>
                </c:pt>
                <c:pt idx="111">
                  <c:v>314.0</c:v>
                </c:pt>
                <c:pt idx="112">
                  <c:v>315.0</c:v>
                </c:pt>
                <c:pt idx="113">
                  <c:v>310.0</c:v>
                </c:pt>
                <c:pt idx="114">
                  <c:v>304.0</c:v>
                </c:pt>
                <c:pt idx="115">
                  <c:v>302.0</c:v>
                </c:pt>
                <c:pt idx="116">
                  <c:v>300.0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093288"/>
        <c:axId val="2115085320"/>
      </c:lineChart>
      <c:catAx>
        <c:axId val="2115093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Group size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085320"/>
        <c:crosses val="autoZero"/>
        <c:auto val="1"/>
        <c:lblAlgn val="ctr"/>
        <c:lblOffset val="100"/>
        <c:noMultiLvlLbl val="0"/>
      </c:catAx>
      <c:valAx>
        <c:axId val="21150853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TW" dirty="0" smtClean="0"/>
                  <a:t>Group pairs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093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49321004481"/>
          <c:y val="0.184020600940507"/>
          <c:w val="0.50223972424829"/>
          <c:h val="0.589006912688546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maximum</c:v>
                </c:pt>
              </c:strCache>
            </c:strRef>
          </c:tx>
          <c:spPr>
            <a:ln w="6350">
              <a:solidFill>
                <a:srgbClr val="0070C0"/>
              </a:solidFill>
            </a:ln>
          </c:spPr>
          <c:marker>
            <c:symbol val="square"/>
            <c:size val="3"/>
            <c:spPr>
              <a:ln>
                <a:solidFill>
                  <a:srgbClr val="0070C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3.989028E6</c:v>
                </c:pt>
                <c:pt idx="1">
                  <c:v>3.961115E6</c:v>
                </c:pt>
                <c:pt idx="2">
                  <c:v>3.941341E6</c:v>
                </c:pt>
                <c:pt idx="3">
                  <c:v>3.913543E6</c:v>
                </c:pt>
                <c:pt idx="4">
                  <c:v>3.883211E6</c:v>
                </c:pt>
                <c:pt idx="5">
                  <c:v>3.84302E6</c:v>
                </c:pt>
                <c:pt idx="6">
                  <c:v>3.797046E6</c:v>
                </c:pt>
                <c:pt idx="7">
                  <c:v>3.751777E6</c:v>
                </c:pt>
                <c:pt idx="8">
                  <c:v>3.713065E6</c:v>
                </c:pt>
                <c:pt idx="9">
                  <c:v>3.670687E6</c:v>
                </c:pt>
                <c:pt idx="10">
                  <c:v>3.623875E6</c:v>
                </c:pt>
                <c:pt idx="11">
                  <c:v>3.572652E6</c:v>
                </c:pt>
                <c:pt idx="12">
                  <c:v>3.517524E6</c:v>
                </c:pt>
                <c:pt idx="13">
                  <c:v>3.49928E6</c:v>
                </c:pt>
                <c:pt idx="14">
                  <c:v>3.487974E6</c:v>
                </c:pt>
                <c:pt idx="15">
                  <c:v>3.471478E6</c:v>
                </c:pt>
                <c:pt idx="16">
                  <c:v>3.451073E6</c:v>
                </c:pt>
                <c:pt idx="17">
                  <c:v>3.441741E6</c:v>
                </c:pt>
                <c:pt idx="18">
                  <c:v>3.424516E6</c:v>
                </c:pt>
                <c:pt idx="19">
                  <c:v>3.409968E6</c:v>
                </c:pt>
                <c:pt idx="20">
                  <c:v>3.198637E6</c:v>
                </c:pt>
                <c:pt idx="21">
                  <c:v>1.907389E6</c:v>
                </c:pt>
                <c:pt idx="22">
                  <c:v>1.102631E6</c:v>
                </c:pt>
                <c:pt idx="23">
                  <c:v>623914.0</c:v>
                </c:pt>
                <c:pt idx="24">
                  <c:v>387423.0</c:v>
                </c:pt>
                <c:pt idx="25">
                  <c:v>251168.0</c:v>
                </c:pt>
                <c:pt idx="26">
                  <c:v>162657.0</c:v>
                </c:pt>
                <c:pt idx="27">
                  <c:v>111680.0</c:v>
                </c:pt>
                <c:pt idx="28">
                  <c:v>91657.0</c:v>
                </c:pt>
                <c:pt idx="29">
                  <c:v>60836.0</c:v>
                </c:pt>
                <c:pt idx="30">
                  <c:v>37735.0</c:v>
                </c:pt>
                <c:pt idx="31">
                  <c:v>28666.0</c:v>
                </c:pt>
                <c:pt idx="32">
                  <c:v>25436.0</c:v>
                </c:pt>
                <c:pt idx="33">
                  <c:v>19878.0</c:v>
                </c:pt>
                <c:pt idx="34">
                  <c:v>13238.0</c:v>
                </c:pt>
                <c:pt idx="35">
                  <c:v>11003.0</c:v>
                </c:pt>
                <c:pt idx="36">
                  <c:v>9920.0</c:v>
                </c:pt>
                <c:pt idx="37">
                  <c:v>9570.0</c:v>
                </c:pt>
                <c:pt idx="38">
                  <c:v>9202.0</c:v>
                </c:pt>
                <c:pt idx="39">
                  <c:v>8285.0</c:v>
                </c:pt>
                <c:pt idx="40">
                  <c:v>6754.0</c:v>
                </c:pt>
                <c:pt idx="41">
                  <c:v>5319.0</c:v>
                </c:pt>
                <c:pt idx="42">
                  <c:v>4367.0</c:v>
                </c:pt>
                <c:pt idx="43">
                  <c:v>3872.0</c:v>
                </c:pt>
                <c:pt idx="44">
                  <c:v>3760.0</c:v>
                </c:pt>
                <c:pt idx="45">
                  <c:v>3735.0</c:v>
                </c:pt>
                <c:pt idx="46">
                  <c:v>3651.0</c:v>
                </c:pt>
                <c:pt idx="47">
                  <c:v>3610.0</c:v>
                </c:pt>
                <c:pt idx="48">
                  <c:v>3593.0</c:v>
                </c:pt>
                <c:pt idx="49">
                  <c:v>3573.0</c:v>
                </c:pt>
                <c:pt idx="50">
                  <c:v>3427.0</c:v>
                </c:pt>
                <c:pt idx="51">
                  <c:v>3340.0</c:v>
                </c:pt>
                <c:pt idx="52">
                  <c:v>3206.0</c:v>
                </c:pt>
                <c:pt idx="53">
                  <c:v>3132.0</c:v>
                </c:pt>
                <c:pt idx="54">
                  <c:v>2988.0</c:v>
                </c:pt>
                <c:pt idx="55">
                  <c:v>2630.0</c:v>
                </c:pt>
                <c:pt idx="56">
                  <c:v>2269.0</c:v>
                </c:pt>
                <c:pt idx="57">
                  <c:v>2107.0</c:v>
                </c:pt>
                <c:pt idx="58">
                  <c:v>2007.0</c:v>
                </c:pt>
                <c:pt idx="59">
                  <c:v>1649.0</c:v>
                </c:pt>
                <c:pt idx="60">
                  <c:v>1543.0</c:v>
                </c:pt>
                <c:pt idx="61">
                  <c:v>1509.0</c:v>
                </c:pt>
                <c:pt idx="62">
                  <c:v>1282.0</c:v>
                </c:pt>
                <c:pt idx="63">
                  <c:v>1220.0</c:v>
                </c:pt>
                <c:pt idx="64">
                  <c:v>1203.0</c:v>
                </c:pt>
                <c:pt idx="65">
                  <c:v>1198.0</c:v>
                </c:pt>
                <c:pt idx="66">
                  <c:v>1194.0</c:v>
                </c:pt>
                <c:pt idx="67">
                  <c:v>1193.0</c:v>
                </c:pt>
                <c:pt idx="68">
                  <c:v>1192.0</c:v>
                </c:pt>
                <c:pt idx="69">
                  <c:v>1189.0</c:v>
                </c:pt>
                <c:pt idx="70">
                  <c:v>1183.0</c:v>
                </c:pt>
                <c:pt idx="71">
                  <c:v>1184.0</c:v>
                </c:pt>
                <c:pt idx="72">
                  <c:v>1184.0</c:v>
                </c:pt>
                <c:pt idx="73">
                  <c:v>1184.0</c:v>
                </c:pt>
                <c:pt idx="74">
                  <c:v>1180.0</c:v>
                </c:pt>
                <c:pt idx="75">
                  <c:v>1170.0</c:v>
                </c:pt>
                <c:pt idx="76">
                  <c:v>1159.0</c:v>
                </c:pt>
                <c:pt idx="77">
                  <c:v>1153.0</c:v>
                </c:pt>
                <c:pt idx="78">
                  <c:v>1147.0</c:v>
                </c:pt>
                <c:pt idx="79">
                  <c:v>1142.0</c:v>
                </c:pt>
                <c:pt idx="80">
                  <c:v>1133.0</c:v>
                </c:pt>
                <c:pt idx="81">
                  <c:v>1134.0</c:v>
                </c:pt>
                <c:pt idx="82">
                  <c:v>1123.0</c:v>
                </c:pt>
                <c:pt idx="83">
                  <c:v>1068.0</c:v>
                </c:pt>
                <c:pt idx="84">
                  <c:v>1047.0</c:v>
                </c:pt>
                <c:pt idx="85">
                  <c:v>1042.0</c:v>
                </c:pt>
                <c:pt idx="86">
                  <c:v>1012.0</c:v>
                </c:pt>
                <c:pt idx="87">
                  <c:v>1010.0</c:v>
                </c:pt>
                <c:pt idx="88">
                  <c:v>1001.0</c:v>
                </c:pt>
                <c:pt idx="89">
                  <c:v>991.0</c:v>
                </c:pt>
                <c:pt idx="90">
                  <c:v>971.0</c:v>
                </c:pt>
                <c:pt idx="91">
                  <c:v>932.0</c:v>
                </c:pt>
                <c:pt idx="92">
                  <c:v>883.0</c:v>
                </c:pt>
                <c:pt idx="93">
                  <c:v>843.0</c:v>
                </c:pt>
                <c:pt idx="94">
                  <c:v>751.0</c:v>
                </c:pt>
                <c:pt idx="95">
                  <c:v>703.0</c:v>
                </c:pt>
                <c:pt idx="96">
                  <c:v>668.0</c:v>
                </c:pt>
                <c:pt idx="97">
                  <c:v>624.0</c:v>
                </c:pt>
                <c:pt idx="98">
                  <c:v>592.0</c:v>
                </c:pt>
                <c:pt idx="99">
                  <c:v>578.0</c:v>
                </c:pt>
                <c:pt idx="100">
                  <c:v>534.0</c:v>
                </c:pt>
                <c:pt idx="101">
                  <c:v>523.0</c:v>
                </c:pt>
                <c:pt idx="102">
                  <c:v>492.0</c:v>
                </c:pt>
                <c:pt idx="103">
                  <c:v>462.0</c:v>
                </c:pt>
                <c:pt idx="104">
                  <c:v>448.0</c:v>
                </c:pt>
                <c:pt idx="105">
                  <c:v>449.0</c:v>
                </c:pt>
                <c:pt idx="106">
                  <c:v>429.0</c:v>
                </c:pt>
                <c:pt idx="107">
                  <c:v>411.0</c:v>
                </c:pt>
                <c:pt idx="108">
                  <c:v>400.0</c:v>
                </c:pt>
                <c:pt idx="109">
                  <c:v>391.0</c:v>
                </c:pt>
                <c:pt idx="110">
                  <c:v>315.0</c:v>
                </c:pt>
                <c:pt idx="111">
                  <c:v>381.0</c:v>
                </c:pt>
                <c:pt idx="112">
                  <c:v>369.0</c:v>
                </c:pt>
                <c:pt idx="113">
                  <c:v>352.0</c:v>
                </c:pt>
                <c:pt idx="114">
                  <c:v>332.0</c:v>
                </c:pt>
                <c:pt idx="115">
                  <c:v>321.0</c:v>
                </c:pt>
                <c:pt idx="116">
                  <c:v>299.0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1-norm</c:v>
                </c:pt>
              </c:strCache>
            </c:strRef>
          </c:tx>
          <c:spPr>
            <a:ln w="6350">
              <a:solidFill>
                <a:srgbClr val="FFC000"/>
              </a:solidFill>
            </a:ln>
          </c:spPr>
          <c:marker>
            <c:symbol val="square"/>
            <c:size val="3"/>
            <c:spPr>
              <a:ln>
                <a:solidFill>
                  <a:srgbClr val="FFC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130493.0</c:v>
                </c:pt>
                <c:pt idx="1">
                  <c:v>125217.0</c:v>
                </c:pt>
                <c:pt idx="2">
                  <c:v>112542.0</c:v>
                </c:pt>
                <c:pt idx="3">
                  <c:v>105154.0</c:v>
                </c:pt>
                <c:pt idx="4">
                  <c:v>96782.0</c:v>
                </c:pt>
                <c:pt idx="5">
                  <c:v>87356.0</c:v>
                </c:pt>
                <c:pt idx="6">
                  <c:v>78621.0</c:v>
                </c:pt>
                <c:pt idx="7">
                  <c:v>69667.0</c:v>
                </c:pt>
                <c:pt idx="8">
                  <c:v>59469.0</c:v>
                </c:pt>
                <c:pt idx="9">
                  <c:v>48379.0</c:v>
                </c:pt>
                <c:pt idx="10">
                  <c:v>35961.0</c:v>
                </c:pt>
                <c:pt idx="11">
                  <c:v>23050.0</c:v>
                </c:pt>
                <c:pt idx="12">
                  <c:v>10488.0</c:v>
                </c:pt>
                <c:pt idx="13">
                  <c:v>10369.0</c:v>
                </c:pt>
                <c:pt idx="14">
                  <c:v>9755.0</c:v>
                </c:pt>
                <c:pt idx="15">
                  <c:v>9222.0</c:v>
                </c:pt>
                <c:pt idx="16">
                  <c:v>8774.0</c:v>
                </c:pt>
                <c:pt idx="17">
                  <c:v>7659.0</c:v>
                </c:pt>
                <c:pt idx="18">
                  <c:v>6816.0</c:v>
                </c:pt>
                <c:pt idx="19">
                  <c:v>6331.0</c:v>
                </c:pt>
                <c:pt idx="20">
                  <c:v>5692.0</c:v>
                </c:pt>
                <c:pt idx="21">
                  <c:v>5095.0</c:v>
                </c:pt>
                <c:pt idx="22">
                  <c:v>4617.0</c:v>
                </c:pt>
                <c:pt idx="23">
                  <c:v>4333.0</c:v>
                </c:pt>
                <c:pt idx="24">
                  <c:v>3939.0</c:v>
                </c:pt>
                <c:pt idx="25">
                  <c:v>3682.0</c:v>
                </c:pt>
                <c:pt idx="26">
                  <c:v>3440.0</c:v>
                </c:pt>
                <c:pt idx="27">
                  <c:v>3272.0</c:v>
                </c:pt>
                <c:pt idx="28">
                  <c:v>3041.0</c:v>
                </c:pt>
                <c:pt idx="29">
                  <c:v>2842.0</c:v>
                </c:pt>
                <c:pt idx="30">
                  <c:v>2600.0</c:v>
                </c:pt>
                <c:pt idx="31">
                  <c:v>2371.0</c:v>
                </c:pt>
                <c:pt idx="32">
                  <c:v>2192.0</c:v>
                </c:pt>
                <c:pt idx="33">
                  <c:v>2006.0</c:v>
                </c:pt>
                <c:pt idx="34">
                  <c:v>1870.0</c:v>
                </c:pt>
                <c:pt idx="35">
                  <c:v>1751.0</c:v>
                </c:pt>
                <c:pt idx="36">
                  <c:v>1544.0</c:v>
                </c:pt>
                <c:pt idx="37">
                  <c:v>1452.0</c:v>
                </c:pt>
                <c:pt idx="38">
                  <c:v>1328.0</c:v>
                </c:pt>
                <c:pt idx="39">
                  <c:v>1383.0</c:v>
                </c:pt>
                <c:pt idx="40">
                  <c:v>1323.0</c:v>
                </c:pt>
                <c:pt idx="41">
                  <c:v>1258.0</c:v>
                </c:pt>
                <c:pt idx="42">
                  <c:v>1218.0</c:v>
                </c:pt>
                <c:pt idx="43">
                  <c:v>1158.0</c:v>
                </c:pt>
                <c:pt idx="44">
                  <c:v>1137.0</c:v>
                </c:pt>
                <c:pt idx="45">
                  <c:v>1075.0</c:v>
                </c:pt>
                <c:pt idx="46">
                  <c:v>1043.0</c:v>
                </c:pt>
                <c:pt idx="47">
                  <c:v>1014.0</c:v>
                </c:pt>
                <c:pt idx="48">
                  <c:v>970.0</c:v>
                </c:pt>
                <c:pt idx="49">
                  <c:v>962.0</c:v>
                </c:pt>
                <c:pt idx="50">
                  <c:v>937.0</c:v>
                </c:pt>
                <c:pt idx="51">
                  <c:v>878.0</c:v>
                </c:pt>
                <c:pt idx="52">
                  <c:v>823.0</c:v>
                </c:pt>
                <c:pt idx="53">
                  <c:v>788.0</c:v>
                </c:pt>
                <c:pt idx="54">
                  <c:v>751.0</c:v>
                </c:pt>
                <c:pt idx="55">
                  <c:v>729.0</c:v>
                </c:pt>
                <c:pt idx="56">
                  <c:v>308.0</c:v>
                </c:pt>
                <c:pt idx="57">
                  <c:v>312.0</c:v>
                </c:pt>
                <c:pt idx="58">
                  <c:v>309.0</c:v>
                </c:pt>
                <c:pt idx="59">
                  <c:v>660.0</c:v>
                </c:pt>
                <c:pt idx="60">
                  <c:v>645.0</c:v>
                </c:pt>
                <c:pt idx="61">
                  <c:v>621.0</c:v>
                </c:pt>
                <c:pt idx="62">
                  <c:v>616.0</c:v>
                </c:pt>
                <c:pt idx="63">
                  <c:v>594.0</c:v>
                </c:pt>
                <c:pt idx="64">
                  <c:v>575.0</c:v>
                </c:pt>
                <c:pt idx="65">
                  <c:v>573.0</c:v>
                </c:pt>
                <c:pt idx="66">
                  <c:v>557.0</c:v>
                </c:pt>
                <c:pt idx="67">
                  <c:v>539.0</c:v>
                </c:pt>
                <c:pt idx="68">
                  <c:v>515.0</c:v>
                </c:pt>
                <c:pt idx="69">
                  <c:v>508.0</c:v>
                </c:pt>
                <c:pt idx="70">
                  <c:v>507.0</c:v>
                </c:pt>
                <c:pt idx="71">
                  <c:v>502.0</c:v>
                </c:pt>
                <c:pt idx="72">
                  <c:v>491.0</c:v>
                </c:pt>
                <c:pt idx="73">
                  <c:v>482.0</c:v>
                </c:pt>
                <c:pt idx="74">
                  <c:v>477.0</c:v>
                </c:pt>
                <c:pt idx="75">
                  <c:v>472.0</c:v>
                </c:pt>
                <c:pt idx="76">
                  <c:v>459.0</c:v>
                </c:pt>
                <c:pt idx="77">
                  <c:v>457.0</c:v>
                </c:pt>
                <c:pt idx="78">
                  <c:v>447.0</c:v>
                </c:pt>
                <c:pt idx="79">
                  <c:v>441.0</c:v>
                </c:pt>
                <c:pt idx="80">
                  <c:v>430.0</c:v>
                </c:pt>
                <c:pt idx="81">
                  <c:v>422.0</c:v>
                </c:pt>
                <c:pt idx="82">
                  <c:v>412.0</c:v>
                </c:pt>
                <c:pt idx="83">
                  <c:v>404.0</c:v>
                </c:pt>
                <c:pt idx="84">
                  <c:v>299.0</c:v>
                </c:pt>
                <c:pt idx="85">
                  <c:v>399.0</c:v>
                </c:pt>
                <c:pt idx="86">
                  <c:v>394.0</c:v>
                </c:pt>
                <c:pt idx="87">
                  <c:v>389.0</c:v>
                </c:pt>
                <c:pt idx="88">
                  <c:v>388.0</c:v>
                </c:pt>
                <c:pt idx="89">
                  <c:v>383.0</c:v>
                </c:pt>
                <c:pt idx="90">
                  <c:v>379.0</c:v>
                </c:pt>
                <c:pt idx="91">
                  <c:v>379.0</c:v>
                </c:pt>
                <c:pt idx="92">
                  <c:v>371.0</c:v>
                </c:pt>
                <c:pt idx="93">
                  <c:v>371.0</c:v>
                </c:pt>
                <c:pt idx="94">
                  <c:v>371.0</c:v>
                </c:pt>
                <c:pt idx="95">
                  <c:v>366.0</c:v>
                </c:pt>
                <c:pt idx="96">
                  <c:v>366.0</c:v>
                </c:pt>
                <c:pt idx="97">
                  <c:v>364.0</c:v>
                </c:pt>
                <c:pt idx="98">
                  <c:v>361.0</c:v>
                </c:pt>
                <c:pt idx="99">
                  <c:v>358.0</c:v>
                </c:pt>
                <c:pt idx="100">
                  <c:v>353.0</c:v>
                </c:pt>
                <c:pt idx="101">
                  <c:v>351.0</c:v>
                </c:pt>
                <c:pt idx="102">
                  <c:v>350.0</c:v>
                </c:pt>
                <c:pt idx="103">
                  <c:v>348.0</c:v>
                </c:pt>
                <c:pt idx="104">
                  <c:v>341.0</c:v>
                </c:pt>
                <c:pt idx="105">
                  <c:v>336.0</c:v>
                </c:pt>
                <c:pt idx="106">
                  <c:v>330.0</c:v>
                </c:pt>
                <c:pt idx="107">
                  <c:v>329.0</c:v>
                </c:pt>
                <c:pt idx="108">
                  <c:v>326.0</c:v>
                </c:pt>
                <c:pt idx="109">
                  <c:v>325.0</c:v>
                </c:pt>
                <c:pt idx="110">
                  <c:v>326.0</c:v>
                </c:pt>
                <c:pt idx="111">
                  <c:v>324.0</c:v>
                </c:pt>
                <c:pt idx="112">
                  <c:v>321.0</c:v>
                </c:pt>
                <c:pt idx="113">
                  <c:v>317.0</c:v>
                </c:pt>
                <c:pt idx="114">
                  <c:v>312.0</c:v>
                </c:pt>
                <c:pt idx="115">
                  <c:v>306.0</c:v>
                </c:pt>
                <c:pt idx="116">
                  <c:v>301.0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b_maximum</c:v>
                </c:pt>
              </c:strCache>
            </c:strRef>
          </c:tx>
          <c:spPr>
            <a:ln w="6350">
              <a:solidFill>
                <a:srgbClr val="0070C0"/>
              </a:solidFill>
            </a:ln>
          </c:spPr>
          <c:marker>
            <c:symbol val="plus"/>
            <c:size val="2"/>
            <c:spPr>
              <a:ln>
                <a:solidFill>
                  <a:srgbClr val="0070C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83156.0</c:v>
                </c:pt>
                <c:pt idx="1">
                  <c:v>76629.0</c:v>
                </c:pt>
                <c:pt idx="2">
                  <c:v>67980.0</c:v>
                </c:pt>
                <c:pt idx="3">
                  <c:v>58987.0</c:v>
                </c:pt>
                <c:pt idx="4">
                  <c:v>54703.0</c:v>
                </c:pt>
                <c:pt idx="5">
                  <c:v>48830.0</c:v>
                </c:pt>
                <c:pt idx="6">
                  <c:v>45073.0</c:v>
                </c:pt>
                <c:pt idx="7">
                  <c:v>40774.0</c:v>
                </c:pt>
                <c:pt idx="8">
                  <c:v>37282.0</c:v>
                </c:pt>
                <c:pt idx="9">
                  <c:v>33225.0</c:v>
                </c:pt>
                <c:pt idx="10">
                  <c:v>31869.0</c:v>
                </c:pt>
                <c:pt idx="11">
                  <c:v>31135.0</c:v>
                </c:pt>
                <c:pt idx="12">
                  <c:v>30361.0</c:v>
                </c:pt>
                <c:pt idx="13">
                  <c:v>10413.0</c:v>
                </c:pt>
                <c:pt idx="14">
                  <c:v>9515.0</c:v>
                </c:pt>
                <c:pt idx="15">
                  <c:v>8921.0</c:v>
                </c:pt>
                <c:pt idx="16">
                  <c:v>8267.0</c:v>
                </c:pt>
                <c:pt idx="17">
                  <c:v>8138.0</c:v>
                </c:pt>
                <c:pt idx="18">
                  <c:v>8039.0</c:v>
                </c:pt>
                <c:pt idx="19">
                  <c:v>7850.0</c:v>
                </c:pt>
                <c:pt idx="20">
                  <c:v>7720.0</c:v>
                </c:pt>
                <c:pt idx="21">
                  <c:v>7665.0</c:v>
                </c:pt>
                <c:pt idx="22">
                  <c:v>7612.0</c:v>
                </c:pt>
                <c:pt idx="23">
                  <c:v>7542.0</c:v>
                </c:pt>
                <c:pt idx="24">
                  <c:v>7459.0</c:v>
                </c:pt>
                <c:pt idx="25">
                  <c:v>7408.0</c:v>
                </c:pt>
                <c:pt idx="26">
                  <c:v>7310.0</c:v>
                </c:pt>
                <c:pt idx="27">
                  <c:v>7232.0</c:v>
                </c:pt>
                <c:pt idx="28">
                  <c:v>7148.0</c:v>
                </c:pt>
                <c:pt idx="29">
                  <c:v>7076.0</c:v>
                </c:pt>
                <c:pt idx="30">
                  <c:v>6989.0</c:v>
                </c:pt>
                <c:pt idx="31">
                  <c:v>6948.0</c:v>
                </c:pt>
                <c:pt idx="32">
                  <c:v>6915.0</c:v>
                </c:pt>
                <c:pt idx="33">
                  <c:v>6867.0</c:v>
                </c:pt>
                <c:pt idx="34">
                  <c:v>6772.0</c:v>
                </c:pt>
                <c:pt idx="35">
                  <c:v>6693.0</c:v>
                </c:pt>
                <c:pt idx="36">
                  <c:v>6654.0</c:v>
                </c:pt>
                <c:pt idx="37">
                  <c:v>6546.0</c:v>
                </c:pt>
                <c:pt idx="38">
                  <c:v>6488.0</c:v>
                </c:pt>
                <c:pt idx="39">
                  <c:v>1648.0</c:v>
                </c:pt>
                <c:pt idx="40">
                  <c:v>1632.0</c:v>
                </c:pt>
                <c:pt idx="41">
                  <c:v>1610.0</c:v>
                </c:pt>
                <c:pt idx="42">
                  <c:v>1598.0</c:v>
                </c:pt>
                <c:pt idx="43">
                  <c:v>1588.0</c:v>
                </c:pt>
                <c:pt idx="44">
                  <c:v>1574.0</c:v>
                </c:pt>
                <c:pt idx="45">
                  <c:v>1564.0</c:v>
                </c:pt>
                <c:pt idx="46">
                  <c:v>1556.0</c:v>
                </c:pt>
                <c:pt idx="47">
                  <c:v>1548.0</c:v>
                </c:pt>
                <c:pt idx="48">
                  <c:v>1548.0</c:v>
                </c:pt>
                <c:pt idx="49">
                  <c:v>1540.0</c:v>
                </c:pt>
                <c:pt idx="50">
                  <c:v>1526.0</c:v>
                </c:pt>
                <c:pt idx="51">
                  <c:v>1519.0</c:v>
                </c:pt>
                <c:pt idx="52">
                  <c:v>1515.0</c:v>
                </c:pt>
                <c:pt idx="53">
                  <c:v>1511.0</c:v>
                </c:pt>
                <c:pt idx="54">
                  <c:v>1497.0</c:v>
                </c:pt>
                <c:pt idx="55">
                  <c:v>1493.0</c:v>
                </c:pt>
                <c:pt idx="56">
                  <c:v>1491.0</c:v>
                </c:pt>
                <c:pt idx="57">
                  <c:v>1487.0</c:v>
                </c:pt>
                <c:pt idx="58">
                  <c:v>1470.0</c:v>
                </c:pt>
                <c:pt idx="59">
                  <c:v>1434.0</c:v>
                </c:pt>
                <c:pt idx="60">
                  <c:v>1399.0</c:v>
                </c:pt>
                <c:pt idx="61">
                  <c:v>1393.0</c:v>
                </c:pt>
                <c:pt idx="62">
                  <c:v>1383.0</c:v>
                </c:pt>
                <c:pt idx="63">
                  <c:v>1373.0</c:v>
                </c:pt>
                <c:pt idx="64">
                  <c:v>1319.0</c:v>
                </c:pt>
                <c:pt idx="65">
                  <c:v>1301.0</c:v>
                </c:pt>
                <c:pt idx="66">
                  <c:v>1273.0</c:v>
                </c:pt>
                <c:pt idx="67">
                  <c:v>1255.0</c:v>
                </c:pt>
                <c:pt idx="68">
                  <c:v>1243.0</c:v>
                </c:pt>
                <c:pt idx="69">
                  <c:v>1222.0</c:v>
                </c:pt>
                <c:pt idx="70">
                  <c:v>1206.0</c:v>
                </c:pt>
                <c:pt idx="71">
                  <c:v>1174.0</c:v>
                </c:pt>
                <c:pt idx="72">
                  <c:v>1155.0</c:v>
                </c:pt>
                <c:pt idx="73">
                  <c:v>1152.0</c:v>
                </c:pt>
                <c:pt idx="74">
                  <c:v>1139.0</c:v>
                </c:pt>
                <c:pt idx="75">
                  <c:v>1104.0</c:v>
                </c:pt>
                <c:pt idx="76">
                  <c:v>1032.0</c:v>
                </c:pt>
                <c:pt idx="77">
                  <c:v>1006.0</c:v>
                </c:pt>
                <c:pt idx="78">
                  <c:v>987.0</c:v>
                </c:pt>
                <c:pt idx="79">
                  <c:v>959.0</c:v>
                </c:pt>
                <c:pt idx="80">
                  <c:v>939.0</c:v>
                </c:pt>
                <c:pt idx="81">
                  <c:v>910.0</c:v>
                </c:pt>
                <c:pt idx="82">
                  <c:v>883.0</c:v>
                </c:pt>
                <c:pt idx="83">
                  <c:v>867.0</c:v>
                </c:pt>
                <c:pt idx="84">
                  <c:v>844.0</c:v>
                </c:pt>
                <c:pt idx="85">
                  <c:v>839.0</c:v>
                </c:pt>
                <c:pt idx="86">
                  <c:v>811.0</c:v>
                </c:pt>
                <c:pt idx="87">
                  <c:v>780.0</c:v>
                </c:pt>
                <c:pt idx="88">
                  <c:v>781.0</c:v>
                </c:pt>
                <c:pt idx="89">
                  <c:v>750.0</c:v>
                </c:pt>
                <c:pt idx="90">
                  <c:v>748.0</c:v>
                </c:pt>
                <c:pt idx="91">
                  <c:v>730.0</c:v>
                </c:pt>
                <c:pt idx="92">
                  <c:v>722.0</c:v>
                </c:pt>
                <c:pt idx="93">
                  <c:v>715.0</c:v>
                </c:pt>
                <c:pt idx="94">
                  <c:v>667.0</c:v>
                </c:pt>
                <c:pt idx="95">
                  <c:v>657.0</c:v>
                </c:pt>
                <c:pt idx="96">
                  <c:v>640.0</c:v>
                </c:pt>
                <c:pt idx="97">
                  <c:v>623.0</c:v>
                </c:pt>
                <c:pt idx="98">
                  <c:v>608.0</c:v>
                </c:pt>
                <c:pt idx="99">
                  <c:v>579.0</c:v>
                </c:pt>
                <c:pt idx="100">
                  <c:v>557.0</c:v>
                </c:pt>
                <c:pt idx="101">
                  <c:v>530.0</c:v>
                </c:pt>
                <c:pt idx="102">
                  <c:v>513.0</c:v>
                </c:pt>
                <c:pt idx="103">
                  <c:v>504.0</c:v>
                </c:pt>
                <c:pt idx="104">
                  <c:v>493.0</c:v>
                </c:pt>
                <c:pt idx="105">
                  <c:v>475.0</c:v>
                </c:pt>
                <c:pt idx="106">
                  <c:v>462.0</c:v>
                </c:pt>
                <c:pt idx="107">
                  <c:v>455.0</c:v>
                </c:pt>
                <c:pt idx="108">
                  <c:v>439.0</c:v>
                </c:pt>
                <c:pt idx="109">
                  <c:v>419.0</c:v>
                </c:pt>
                <c:pt idx="110">
                  <c:v>405.0</c:v>
                </c:pt>
                <c:pt idx="111">
                  <c:v>390.0</c:v>
                </c:pt>
                <c:pt idx="112">
                  <c:v>378.0</c:v>
                </c:pt>
                <c:pt idx="113">
                  <c:v>349.0</c:v>
                </c:pt>
                <c:pt idx="114">
                  <c:v>325.0</c:v>
                </c:pt>
                <c:pt idx="115">
                  <c:v>315.0</c:v>
                </c:pt>
                <c:pt idx="116">
                  <c:v>306.0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185336"/>
        <c:axId val="2115191560"/>
      </c:lineChart>
      <c:catAx>
        <c:axId val="2115185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Group size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191560"/>
        <c:crosses val="autoZero"/>
        <c:auto val="1"/>
        <c:lblAlgn val="ctr"/>
        <c:lblOffset val="100"/>
        <c:noMultiLvlLbl val="0"/>
      </c:catAx>
      <c:valAx>
        <c:axId val="21151915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TW" dirty="0" smtClean="0"/>
                  <a:t>Candidate</a:t>
                </a:r>
              </a:p>
              <a:p>
                <a:pPr>
                  <a:defRPr/>
                </a:pPr>
                <a:r>
                  <a:rPr lang="en-US" altLang="zh-TW" dirty="0" smtClean="0"/>
                  <a:t> pair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185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428879382348"/>
          <c:y val="0.452639367344707"/>
          <c:w val="0.218571120617651"/>
          <c:h val="0.235454601377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maximum</c:v>
                </c:pt>
              </c:strCache>
            </c:strRef>
          </c:tx>
          <c:spPr>
            <a:ln w="6350">
              <a:solidFill>
                <a:srgbClr val="00B050"/>
              </a:solidFill>
            </a:ln>
          </c:spPr>
          <c:marker>
            <c:symbol val="square"/>
            <c:size val="2"/>
            <c:spPr>
              <a:ln>
                <a:solidFill>
                  <a:srgbClr val="00B05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158079.0</c:v>
                </c:pt>
                <c:pt idx="1">
                  <c:v>156142.0</c:v>
                </c:pt>
                <c:pt idx="2">
                  <c:v>155986.0</c:v>
                </c:pt>
                <c:pt idx="3">
                  <c:v>154224.0</c:v>
                </c:pt>
                <c:pt idx="4">
                  <c:v>152410.0</c:v>
                </c:pt>
                <c:pt idx="5">
                  <c:v>151023.0</c:v>
                </c:pt>
                <c:pt idx="6">
                  <c:v>149225.0</c:v>
                </c:pt>
                <c:pt idx="7">
                  <c:v>147341.0</c:v>
                </c:pt>
                <c:pt idx="8">
                  <c:v>145763.0</c:v>
                </c:pt>
                <c:pt idx="9">
                  <c:v>139982.0</c:v>
                </c:pt>
                <c:pt idx="10">
                  <c:v>136903.0</c:v>
                </c:pt>
                <c:pt idx="11">
                  <c:v>134924.0</c:v>
                </c:pt>
                <c:pt idx="12">
                  <c:v>133174.0</c:v>
                </c:pt>
                <c:pt idx="13">
                  <c:v>133022.0</c:v>
                </c:pt>
                <c:pt idx="14">
                  <c:v>132167.0</c:v>
                </c:pt>
                <c:pt idx="15">
                  <c:v>130899.0</c:v>
                </c:pt>
                <c:pt idx="16">
                  <c:v>131698.0</c:v>
                </c:pt>
                <c:pt idx="17">
                  <c:v>130226.0</c:v>
                </c:pt>
                <c:pt idx="18">
                  <c:v>129780.0</c:v>
                </c:pt>
                <c:pt idx="19">
                  <c:v>129302.0</c:v>
                </c:pt>
                <c:pt idx="20">
                  <c:v>122366.0</c:v>
                </c:pt>
                <c:pt idx="21">
                  <c:v>78741.0</c:v>
                </c:pt>
                <c:pt idx="22">
                  <c:v>52679.0</c:v>
                </c:pt>
                <c:pt idx="23">
                  <c:v>37566.0</c:v>
                </c:pt>
                <c:pt idx="24">
                  <c:v>30336.0</c:v>
                </c:pt>
                <c:pt idx="25">
                  <c:v>27623.0</c:v>
                </c:pt>
                <c:pt idx="26">
                  <c:v>24649.0</c:v>
                </c:pt>
                <c:pt idx="27">
                  <c:v>22449.0</c:v>
                </c:pt>
                <c:pt idx="28">
                  <c:v>22009.0</c:v>
                </c:pt>
                <c:pt idx="29">
                  <c:v>21329.0</c:v>
                </c:pt>
                <c:pt idx="30">
                  <c:v>21107.0</c:v>
                </c:pt>
                <c:pt idx="31">
                  <c:v>20808.0</c:v>
                </c:pt>
                <c:pt idx="32">
                  <c:v>20861.0</c:v>
                </c:pt>
                <c:pt idx="33">
                  <c:v>21107.0</c:v>
                </c:pt>
                <c:pt idx="34">
                  <c:v>20843.0</c:v>
                </c:pt>
                <c:pt idx="35">
                  <c:v>20958.0</c:v>
                </c:pt>
                <c:pt idx="36">
                  <c:v>20955.0</c:v>
                </c:pt>
                <c:pt idx="37">
                  <c:v>21098.0</c:v>
                </c:pt>
                <c:pt idx="38">
                  <c:v>21198.0</c:v>
                </c:pt>
                <c:pt idx="39">
                  <c:v>21277.0</c:v>
                </c:pt>
                <c:pt idx="40">
                  <c:v>21284.0</c:v>
                </c:pt>
                <c:pt idx="41">
                  <c:v>21477.0</c:v>
                </c:pt>
                <c:pt idx="42">
                  <c:v>21554.0</c:v>
                </c:pt>
                <c:pt idx="43">
                  <c:v>21710.0</c:v>
                </c:pt>
                <c:pt idx="44">
                  <c:v>21619.0</c:v>
                </c:pt>
                <c:pt idx="45">
                  <c:v>21540.0</c:v>
                </c:pt>
                <c:pt idx="46">
                  <c:v>21576.0</c:v>
                </c:pt>
                <c:pt idx="47">
                  <c:v>21529.0</c:v>
                </c:pt>
                <c:pt idx="48">
                  <c:v>21490.0</c:v>
                </c:pt>
                <c:pt idx="49">
                  <c:v>21445.0</c:v>
                </c:pt>
                <c:pt idx="50">
                  <c:v>21411.0</c:v>
                </c:pt>
                <c:pt idx="51">
                  <c:v>21383.0</c:v>
                </c:pt>
                <c:pt idx="52">
                  <c:v>21311.0</c:v>
                </c:pt>
                <c:pt idx="53">
                  <c:v>21310.0</c:v>
                </c:pt>
                <c:pt idx="54">
                  <c:v>21260.0</c:v>
                </c:pt>
                <c:pt idx="55">
                  <c:v>21243.0</c:v>
                </c:pt>
                <c:pt idx="56">
                  <c:v>21265.0</c:v>
                </c:pt>
                <c:pt idx="57">
                  <c:v>21320.0</c:v>
                </c:pt>
                <c:pt idx="58">
                  <c:v>21147.0</c:v>
                </c:pt>
                <c:pt idx="59">
                  <c:v>21112.0</c:v>
                </c:pt>
                <c:pt idx="60">
                  <c:v>21240.0</c:v>
                </c:pt>
                <c:pt idx="61">
                  <c:v>21188.0</c:v>
                </c:pt>
                <c:pt idx="62">
                  <c:v>21182.0</c:v>
                </c:pt>
                <c:pt idx="63">
                  <c:v>21291.0</c:v>
                </c:pt>
                <c:pt idx="64">
                  <c:v>21058.0</c:v>
                </c:pt>
                <c:pt idx="65">
                  <c:v>20906.0</c:v>
                </c:pt>
                <c:pt idx="66">
                  <c:v>20768.0</c:v>
                </c:pt>
                <c:pt idx="67">
                  <c:v>21005.0</c:v>
                </c:pt>
                <c:pt idx="68">
                  <c:v>21663.0</c:v>
                </c:pt>
                <c:pt idx="69">
                  <c:v>20485.0</c:v>
                </c:pt>
                <c:pt idx="70">
                  <c:v>20370.0</c:v>
                </c:pt>
                <c:pt idx="71">
                  <c:v>20442.0</c:v>
                </c:pt>
                <c:pt idx="72">
                  <c:v>20186.0</c:v>
                </c:pt>
                <c:pt idx="73">
                  <c:v>20037.0</c:v>
                </c:pt>
                <c:pt idx="74">
                  <c:v>19978.0</c:v>
                </c:pt>
                <c:pt idx="75">
                  <c:v>19832.0</c:v>
                </c:pt>
                <c:pt idx="76">
                  <c:v>19728.0</c:v>
                </c:pt>
                <c:pt idx="77">
                  <c:v>19746.0</c:v>
                </c:pt>
                <c:pt idx="78">
                  <c:v>19639.0</c:v>
                </c:pt>
                <c:pt idx="79">
                  <c:v>19521.0</c:v>
                </c:pt>
                <c:pt idx="80">
                  <c:v>19453.0</c:v>
                </c:pt>
                <c:pt idx="81">
                  <c:v>19399.0</c:v>
                </c:pt>
                <c:pt idx="82">
                  <c:v>19208.0</c:v>
                </c:pt>
                <c:pt idx="83">
                  <c:v>19246.0</c:v>
                </c:pt>
                <c:pt idx="84">
                  <c:v>19107.0</c:v>
                </c:pt>
                <c:pt idx="85">
                  <c:v>18979.0</c:v>
                </c:pt>
                <c:pt idx="86">
                  <c:v>18895.0</c:v>
                </c:pt>
                <c:pt idx="87">
                  <c:v>18960.0</c:v>
                </c:pt>
                <c:pt idx="88">
                  <c:v>18782.0</c:v>
                </c:pt>
                <c:pt idx="89">
                  <c:v>18822.0</c:v>
                </c:pt>
                <c:pt idx="90">
                  <c:v>18799.0</c:v>
                </c:pt>
                <c:pt idx="91">
                  <c:v>18581.0</c:v>
                </c:pt>
                <c:pt idx="92">
                  <c:v>18532.0</c:v>
                </c:pt>
                <c:pt idx="93">
                  <c:v>18506.0</c:v>
                </c:pt>
                <c:pt idx="94">
                  <c:v>18460.0</c:v>
                </c:pt>
                <c:pt idx="95">
                  <c:v>18374.0</c:v>
                </c:pt>
                <c:pt idx="96">
                  <c:v>18390.0</c:v>
                </c:pt>
                <c:pt idx="97">
                  <c:v>18337.0</c:v>
                </c:pt>
                <c:pt idx="98">
                  <c:v>18343.0</c:v>
                </c:pt>
                <c:pt idx="99">
                  <c:v>18277.0</c:v>
                </c:pt>
                <c:pt idx="100">
                  <c:v>18329.0</c:v>
                </c:pt>
                <c:pt idx="101">
                  <c:v>18217.0</c:v>
                </c:pt>
                <c:pt idx="102">
                  <c:v>18203.0</c:v>
                </c:pt>
                <c:pt idx="103">
                  <c:v>18153.0</c:v>
                </c:pt>
                <c:pt idx="104">
                  <c:v>18120.0</c:v>
                </c:pt>
                <c:pt idx="105">
                  <c:v>18050.0</c:v>
                </c:pt>
                <c:pt idx="106">
                  <c:v>18067.0</c:v>
                </c:pt>
                <c:pt idx="107">
                  <c:v>18259.0</c:v>
                </c:pt>
                <c:pt idx="108">
                  <c:v>18030.0</c:v>
                </c:pt>
                <c:pt idx="109">
                  <c:v>17927.0</c:v>
                </c:pt>
                <c:pt idx="110">
                  <c:v>17898.0</c:v>
                </c:pt>
                <c:pt idx="111">
                  <c:v>18059.0</c:v>
                </c:pt>
                <c:pt idx="112">
                  <c:v>18030.0</c:v>
                </c:pt>
                <c:pt idx="113">
                  <c:v>17909.0</c:v>
                </c:pt>
                <c:pt idx="114">
                  <c:v>17910.0</c:v>
                </c:pt>
                <c:pt idx="115">
                  <c:v>18399.0</c:v>
                </c:pt>
                <c:pt idx="116">
                  <c:v>18807.0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1-norm</c:v>
                </c:pt>
              </c:strCache>
            </c:strRef>
          </c:tx>
          <c:spPr>
            <a:ln w="6350"/>
          </c:spPr>
          <c:marker>
            <c:symbol val="triangle"/>
            <c:size val="2"/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28254.0</c:v>
                </c:pt>
                <c:pt idx="1">
                  <c:v>26047.0</c:v>
                </c:pt>
                <c:pt idx="2">
                  <c:v>25357.0</c:v>
                </c:pt>
                <c:pt idx="3">
                  <c:v>25359.0</c:v>
                </c:pt>
                <c:pt idx="4">
                  <c:v>25391.0</c:v>
                </c:pt>
                <c:pt idx="5">
                  <c:v>25367.0</c:v>
                </c:pt>
                <c:pt idx="6">
                  <c:v>25061.0</c:v>
                </c:pt>
                <c:pt idx="7">
                  <c:v>25198.0</c:v>
                </c:pt>
                <c:pt idx="8">
                  <c:v>24680.0</c:v>
                </c:pt>
                <c:pt idx="9">
                  <c:v>24834.0</c:v>
                </c:pt>
                <c:pt idx="10">
                  <c:v>24734.0</c:v>
                </c:pt>
                <c:pt idx="11">
                  <c:v>24840.0</c:v>
                </c:pt>
                <c:pt idx="12">
                  <c:v>25073.0</c:v>
                </c:pt>
                <c:pt idx="13">
                  <c:v>25203.0</c:v>
                </c:pt>
                <c:pt idx="14">
                  <c:v>24970.0</c:v>
                </c:pt>
                <c:pt idx="15">
                  <c:v>25326.0</c:v>
                </c:pt>
                <c:pt idx="16">
                  <c:v>25138.0</c:v>
                </c:pt>
                <c:pt idx="17">
                  <c:v>24895.0</c:v>
                </c:pt>
                <c:pt idx="18">
                  <c:v>24962.0</c:v>
                </c:pt>
                <c:pt idx="19">
                  <c:v>24709.0</c:v>
                </c:pt>
                <c:pt idx="20">
                  <c:v>24926.0</c:v>
                </c:pt>
                <c:pt idx="21">
                  <c:v>24827.0</c:v>
                </c:pt>
                <c:pt idx="22">
                  <c:v>24441.0</c:v>
                </c:pt>
                <c:pt idx="23">
                  <c:v>24756.0</c:v>
                </c:pt>
                <c:pt idx="24">
                  <c:v>24720.0</c:v>
                </c:pt>
                <c:pt idx="25">
                  <c:v>24523.0</c:v>
                </c:pt>
                <c:pt idx="26">
                  <c:v>24762.0</c:v>
                </c:pt>
                <c:pt idx="27">
                  <c:v>24605.0</c:v>
                </c:pt>
                <c:pt idx="28">
                  <c:v>24852.0</c:v>
                </c:pt>
                <c:pt idx="29">
                  <c:v>24859.0</c:v>
                </c:pt>
                <c:pt idx="30">
                  <c:v>24920.0</c:v>
                </c:pt>
                <c:pt idx="31">
                  <c:v>24920.0</c:v>
                </c:pt>
                <c:pt idx="32">
                  <c:v>25267.0</c:v>
                </c:pt>
                <c:pt idx="33">
                  <c:v>25201.0</c:v>
                </c:pt>
                <c:pt idx="34">
                  <c:v>25453.0</c:v>
                </c:pt>
                <c:pt idx="35">
                  <c:v>25605.0</c:v>
                </c:pt>
                <c:pt idx="36">
                  <c:v>25800.0</c:v>
                </c:pt>
                <c:pt idx="37">
                  <c:v>25905.0</c:v>
                </c:pt>
                <c:pt idx="38">
                  <c:v>26213.0</c:v>
                </c:pt>
                <c:pt idx="39">
                  <c:v>26494.0</c:v>
                </c:pt>
                <c:pt idx="40">
                  <c:v>26476.0</c:v>
                </c:pt>
                <c:pt idx="41">
                  <c:v>26443.0</c:v>
                </c:pt>
                <c:pt idx="42">
                  <c:v>26513.0</c:v>
                </c:pt>
                <c:pt idx="43">
                  <c:v>26514.0</c:v>
                </c:pt>
                <c:pt idx="44">
                  <c:v>26165.0</c:v>
                </c:pt>
                <c:pt idx="45">
                  <c:v>26040.0</c:v>
                </c:pt>
                <c:pt idx="46">
                  <c:v>26073.0</c:v>
                </c:pt>
                <c:pt idx="47">
                  <c:v>26013.0</c:v>
                </c:pt>
                <c:pt idx="48">
                  <c:v>25701.0</c:v>
                </c:pt>
                <c:pt idx="49">
                  <c:v>25874.0</c:v>
                </c:pt>
                <c:pt idx="50">
                  <c:v>25594.0</c:v>
                </c:pt>
                <c:pt idx="51">
                  <c:v>25456.0</c:v>
                </c:pt>
                <c:pt idx="52">
                  <c:v>25377.0</c:v>
                </c:pt>
                <c:pt idx="53">
                  <c:v>25478.0</c:v>
                </c:pt>
                <c:pt idx="54">
                  <c:v>25177.0</c:v>
                </c:pt>
                <c:pt idx="55">
                  <c:v>25312.0</c:v>
                </c:pt>
                <c:pt idx="56">
                  <c:v>25186.0</c:v>
                </c:pt>
                <c:pt idx="57">
                  <c:v>25085.0</c:v>
                </c:pt>
                <c:pt idx="58">
                  <c:v>25177.0</c:v>
                </c:pt>
                <c:pt idx="59">
                  <c:v>25000.0</c:v>
                </c:pt>
                <c:pt idx="60">
                  <c:v>24666.0</c:v>
                </c:pt>
                <c:pt idx="61">
                  <c:v>24916.0</c:v>
                </c:pt>
                <c:pt idx="62">
                  <c:v>24637.0</c:v>
                </c:pt>
                <c:pt idx="63">
                  <c:v>24565.0</c:v>
                </c:pt>
                <c:pt idx="64">
                  <c:v>24333.0</c:v>
                </c:pt>
                <c:pt idx="65">
                  <c:v>24034.0</c:v>
                </c:pt>
                <c:pt idx="66">
                  <c:v>24202.0</c:v>
                </c:pt>
                <c:pt idx="67">
                  <c:v>23566.0</c:v>
                </c:pt>
                <c:pt idx="68">
                  <c:v>23547.0</c:v>
                </c:pt>
                <c:pt idx="69">
                  <c:v>23462.0</c:v>
                </c:pt>
                <c:pt idx="70">
                  <c:v>23390.0</c:v>
                </c:pt>
                <c:pt idx="71">
                  <c:v>23270.0</c:v>
                </c:pt>
                <c:pt idx="72">
                  <c:v>23187.0</c:v>
                </c:pt>
                <c:pt idx="73">
                  <c:v>22994.0</c:v>
                </c:pt>
                <c:pt idx="74">
                  <c:v>22894.0</c:v>
                </c:pt>
                <c:pt idx="75">
                  <c:v>22870.0</c:v>
                </c:pt>
                <c:pt idx="76">
                  <c:v>22700.0</c:v>
                </c:pt>
                <c:pt idx="77">
                  <c:v>22740.0</c:v>
                </c:pt>
                <c:pt idx="78">
                  <c:v>22494.0</c:v>
                </c:pt>
                <c:pt idx="79">
                  <c:v>22697.0</c:v>
                </c:pt>
                <c:pt idx="80">
                  <c:v>22662.0</c:v>
                </c:pt>
                <c:pt idx="81">
                  <c:v>22028.0</c:v>
                </c:pt>
                <c:pt idx="82">
                  <c:v>21678.0</c:v>
                </c:pt>
                <c:pt idx="83">
                  <c:v>21945.0</c:v>
                </c:pt>
                <c:pt idx="84">
                  <c:v>21990.0</c:v>
                </c:pt>
                <c:pt idx="85">
                  <c:v>21480.0</c:v>
                </c:pt>
                <c:pt idx="86">
                  <c:v>21429.0</c:v>
                </c:pt>
                <c:pt idx="87">
                  <c:v>21338.0</c:v>
                </c:pt>
                <c:pt idx="88">
                  <c:v>21286.0</c:v>
                </c:pt>
                <c:pt idx="89">
                  <c:v>21059.0</c:v>
                </c:pt>
                <c:pt idx="90">
                  <c:v>21082.0</c:v>
                </c:pt>
                <c:pt idx="91">
                  <c:v>20863.0</c:v>
                </c:pt>
                <c:pt idx="92">
                  <c:v>20943.0</c:v>
                </c:pt>
                <c:pt idx="93">
                  <c:v>20645.0</c:v>
                </c:pt>
                <c:pt idx="94">
                  <c:v>20368.0</c:v>
                </c:pt>
                <c:pt idx="95">
                  <c:v>20373.0</c:v>
                </c:pt>
                <c:pt idx="96">
                  <c:v>20265.0</c:v>
                </c:pt>
                <c:pt idx="97">
                  <c:v>20261.0</c:v>
                </c:pt>
                <c:pt idx="98">
                  <c:v>19944.0</c:v>
                </c:pt>
                <c:pt idx="99">
                  <c:v>19867.0</c:v>
                </c:pt>
                <c:pt idx="100">
                  <c:v>19825.0</c:v>
                </c:pt>
                <c:pt idx="101">
                  <c:v>19663.0</c:v>
                </c:pt>
                <c:pt idx="102">
                  <c:v>19452.0</c:v>
                </c:pt>
                <c:pt idx="103">
                  <c:v>19421.0</c:v>
                </c:pt>
                <c:pt idx="104">
                  <c:v>19686.0</c:v>
                </c:pt>
                <c:pt idx="105">
                  <c:v>19216.0</c:v>
                </c:pt>
                <c:pt idx="106">
                  <c:v>19082.0</c:v>
                </c:pt>
                <c:pt idx="107">
                  <c:v>19236.0</c:v>
                </c:pt>
                <c:pt idx="108">
                  <c:v>19041.0</c:v>
                </c:pt>
                <c:pt idx="109">
                  <c:v>19014.0</c:v>
                </c:pt>
                <c:pt idx="110">
                  <c:v>18951.0</c:v>
                </c:pt>
                <c:pt idx="111">
                  <c:v>18917.0</c:v>
                </c:pt>
                <c:pt idx="112">
                  <c:v>18712.0</c:v>
                </c:pt>
                <c:pt idx="113">
                  <c:v>18721.0</c:v>
                </c:pt>
                <c:pt idx="114">
                  <c:v>18648.0</c:v>
                </c:pt>
                <c:pt idx="115">
                  <c:v>18617.0</c:v>
                </c:pt>
                <c:pt idx="116">
                  <c:v>18646.0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暴力法</c:v>
                </c:pt>
              </c:strCache>
            </c:strRef>
          </c:tx>
          <c:spPr>
            <a:ln w="952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240464.0</c:v>
                </c:pt>
                <c:pt idx="1">
                  <c:v>240464.0</c:v>
                </c:pt>
                <c:pt idx="2">
                  <c:v>240464.0</c:v>
                </c:pt>
                <c:pt idx="3">
                  <c:v>240464.0</c:v>
                </c:pt>
                <c:pt idx="4">
                  <c:v>240464.0</c:v>
                </c:pt>
                <c:pt idx="5">
                  <c:v>240464.0</c:v>
                </c:pt>
                <c:pt idx="6">
                  <c:v>240464.0</c:v>
                </c:pt>
                <c:pt idx="7">
                  <c:v>240464.0</c:v>
                </c:pt>
                <c:pt idx="8">
                  <c:v>240464.0</c:v>
                </c:pt>
                <c:pt idx="9">
                  <c:v>240464.0</c:v>
                </c:pt>
                <c:pt idx="10">
                  <c:v>240464.0</c:v>
                </c:pt>
                <c:pt idx="11">
                  <c:v>240464.0</c:v>
                </c:pt>
                <c:pt idx="12">
                  <c:v>240464.0</c:v>
                </c:pt>
                <c:pt idx="13">
                  <c:v>240464.0</c:v>
                </c:pt>
                <c:pt idx="14">
                  <c:v>240464.0</c:v>
                </c:pt>
                <c:pt idx="15">
                  <c:v>240464.0</c:v>
                </c:pt>
                <c:pt idx="16">
                  <c:v>240464.0</c:v>
                </c:pt>
                <c:pt idx="17">
                  <c:v>240464.0</c:v>
                </c:pt>
                <c:pt idx="18">
                  <c:v>240464.0</c:v>
                </c:pt>
                <c:pt idx="19">
                  <c:v>240464.0</c:v>
                </c:pt>
                <c:pt idx="20">
                  <c:v>240464.0</c:v>
                </c:pt>
                <c:pt idx="21">
                  <c:v>240464.0</c:v>
                </c:pt>
                <c:pt idx="22">
                  <c:v>240464.0</c:v>
                </c:pt>
                <c:pt idx="23">
                  <c:v>240464.0</c:v>
                </c:pt>
                <c:pt idx="24">
                  <c:v>240464.0</c:v>
                </c:pt>
                <c:pt idx="25">
                  <c:v>240464.0</c:v>
                </c:pt>
                <c:pt idx="26">
                  <c:v>240464.0</c:v>
                </c:pt>
                <c:pt idx="27">
                  <c:v>240464.0</c:v>
                </c:pt>
                <c:pt idx="28">
                  <c:v>240464.0</c:v>
                </c:pt>
                <c:pt idx="29">
                  <c:v>240464.0</c:v>
                </c:pt>
                <c:pt idx="30">
                  <c:v>240464.0</c:v>
                </c:pt>
                <c:pt idx="31">
                  <c:v>240464.0</c:v>
                </c:pt>
                <c:pt idx="32">
                  <c:v>240464.0</c:v>
                </c:pt>
                <c:pt idx="33">
                  <c:v>240464.0</c:v>
                </c:pt>
                <c:pt idx="34">
                  <c:v>240464.0</c:v>
                </c:pt>
                <c:pt idx="35">
                  <c:v>240464.0</c:v>
                </c:pt>
                <c:pt idx="36">
                  <c:v>240464.0</c:v>
                </c:pt>
                <c:pt idx="37">
                  <c:v>240464.0</c:v>
                </c:pt>
                <c:pt idx="38">
                  <c:v>240464.0</c:v>
                </c:pt>
                <c:pt idx="39">
                  <c:v>240464.0</c:v>
                </c:pt>
                <c:pt idx="40">
                  <c:v>240464.0</c:v>
                </c:pt>
                <c:pt idx="41">
                  <c:v>240464.0</c:v>
                </c:pt>
                <c:pt idx="42">
                  <c:v>240464.0</c:v>
                </c:pt>
                <c:pt idx="43">
                  <c:v>240464.0</c:v>
                </c:pt>
                <c:pt idx="44">
                  <c:v>240464.0</c:v>
                </c:pt>
                <c:pt idx="45">
                  <c:v>240464.0</c:v>
                </c:pt>
                <c:pt idx="46">
                  <c:v>240464.0</c:v>
                </c:pt>
                <c:pt idx="47">
                  <c:v>240464.0</c:v>
                </c:pt>
                <c:pt idx="48">
                  <c:v>240464.0</c:v>
                </c:pt>
                <c:pt idx="49">
                  <c:v>240464.0</c:v>
                </c:pt>
                <c:pt idx="50">
                  <c:v>240464.0</c:v>
                </c:pt>
                <c:pt idx="51">
                  <c:v>240464.0</c:v>
                </c:pt>
                <c:pt idx="52">
                  <c:v>240464.0</c:v>
                </c:pt>
                <c:pt idx="53">
                  <c:v>240464.0</c:v>
                </c:pt>
                <c:pt idx="54">
                  <c:v>240464.0</c:v>
                </c:pt>
                <c:pt idx="55">
                  <c:v>240464.0</c:v>
                </c:pt>
                <c:pt idx="56">
                  <c:v>240464.0</c:v>
                </c:pt>
                <c:pt idx="57">
                  <c:v>240464.0</c:v>
                </c:pt>
                <c:pt idx="58">
                  <c:v>240464.0</c:v>
                </c:pt>
                <c:pt idx="59">
                  <c:v>240464.0</c:v>
                </c:pt>
                <c:pt idx="60">
                  <c:v>240464.0</c:v>
                </c:pt>
                <c:pt idx="61">
                  <c:v>240464.0</c:v>
                </c:pt>
                <c:pt idx="62">
                  <c:v>240464.0</c:v>
                </c:pt>
                <c:pt idx="63">
                  <c:v>240464.0</c:v>
                </c:pt>
                <c:pt idx="64">
                  <c:v>240464.0</c:v>
                </c:pt>
                <c:pt idx="65">
                  <c:v>240464.0</c:v>
                </c:pt>
                <c:pt idx="66">
                  <c:v>240464.0</c:v>
                </c:pt>
                <c:pt idx="67">
                  <c:v>240464.0</c:v>
                </c:pt>
                <c:pt idx="68">
                  <c:v>240464.0</c:v>
                </c:pt>
                <c:pt idx="69">
                  <c:v>240464.0</c:v>
                </c:pt>
                <c:pt idx="70">
                  <c:v>240464.0</c:v>
                </c:pt>
                <c:pt idx="71">
                  <c:v>240464.0</c:v>
                </c:pt>
                <c:pt idx="72">
                  <c:v>240464.0</c:v>
                </c:pt>
                <c:pt idx="73">
                  <c:v>240464.0</c:v>
                </c:pt>
                <c:pt idx="74">
                  <c:v>240464.0</c:v>
                </c:pt>
                <c:pt idx="75">
                  <c:v>240464.0</c:v>
                </c:pt>
                <c:pt idx="76">
                  <c:v>240464.0</c:v>
                </c:pt>
                <c:pt idx="77">
                  <c:v>240464.0</c:v>
                </c:pt>
                <c:pt idx="78">
                  <c:v>240464.0</c:v>
                </c:pt>
                <c:pt idx="79">
                  <c:v>240464.0</c:v>
                </c:pt>
                <c:pt idx="80">
                  <c:v>240464.0</c:v>
                </c:pt>
                <c:pt idx="81">
                  <c:v>240464.0</c:v>
                </c:pt>
                <c:pt idx="82">
                  <c:v>240464.0</c:v>
                </c:pt>
                <c:pt idx="83">
                  <c:v>240464.0</c:v>
                </c:pt>
                <c:pt idx="84">
                  <c:v>240464.0</c:v>
                </c:pt>
                <c:pt idx="85">
                  <c:v>240464.0</c:v>
                </c:pt>
                <c:pt idx="86">
                  <c:v>240464.0</c:v>
                </c:pt>
                <c:pt idx="87">
                  <c:v>240464.0</c:v>
                </c:pt>
                <c:pt idx="88">
                  <c:v>240464.0</c:v>
                </c:pt>
                <c:pt idx="89">
                  <c:v>240464.0</c:v>
                </c:pt>
                <c:pt idx="90">
                  <c:v>240464.0</c:v>
                </c:pt>
                <c:pt idx="91">
                  <c:v>240464.0</c:v>
                </c:pt>
                <c:pt idx="92">
                  <c:v>240464.0</c:v>
                </c:pt>
                <c:pt idx="93">
                  <c:v>240464.0</c:v>
                </c:pt>
                <c:pt idx="94">
                  <c:v>240464.0</c:v>
                </c:pt>
                <c:pt idx="95">
                  <c:v>240464.0</c:v>
                </c:pt>
                <c:pt idx="96">
                  <c:v>240464.0</c:v>
                </c:pt>
                <c:pt idx="97">
                  <c:v>240464.0</c:v>
                </c:pt>
                <c:pt idx="98">
                  <c:v>240464.0</c:v>
                </c:pt>
                <c:pt idx="99">
                  <c:v>240464.0</c:v>
                </c:pt>
                <c:pt idx="100">
                  <c:v>240464.0</c:v>
                </c:pt>
                <c:pt idx="101">
                  <c:v>240464.0</c:v>
                </c:pt>
                <c:pt idx="102">
                  <c:v>240464.0</c:v>
                </c:pt>
                <c:pt idx="103">
                  <c:v>240464.0</c:v>
                </c:pt>
                <c:pt idx="104">
                  <c:v>240464.0</c:v>
                </c:pt>
                <c:pt idx="105">
                  <c:v>240464.0</c:v>
                </c:pt>
                <c:pt idx="106">
                  <c:v>240464.0</c:v>
                </c:pt>
                <c:pt idx="107">
                  <c:v>240464.0</c:v>
                </c:pt>
                <c:pt idx="108">
                  <c:v>240464.0</c:v>
                </c:pt>
                <c:pt idx="109">
                  <c:v>240464.0</c:v>
                </c:pt>
                <c:pt idx="110">
                  <c:v>240464.0</c:v>
                </c:pt>
                <c:pt idx="111">
                  <c:v>240464.0</c:v>
                </c:pt>
                <c:pt idx="112">
                  <c:v>240464.0</c:v>
                </c:pt>
                <c:pt idx="113">
                  <c:v>240464.0</c:v>
                </c:pt>
                <c:pt idx="114">
                  <c:v>240464.0</c:v>
                </c:pt>
                <c:pt idx="115">
                  <c:v>240464.0</c:v>
                </c:pt>
                <c:pt idx="116">
                  <c:v>240464.0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inverted_index</c:v>
                </c:pt>
              </c:strCache>
            </c:strRef>
          </c:tx>
          <c:spPr>
            <a:ln w="3175">
              <a:solidFill>
                <a:srgbClr val="00B0F0"/>
              </a:solidFill>
            </a:ln>
          </c:spPr>
          <c:marker>
            <c:symbol val="plus"/>
            <c:size val="3"/>
            <c:spPr>
              <a:ln>
                <a:solidFill>
                  <a:srgbClr val="00B0F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工作表1!$E$2:$E$118</c:f>
              <c:numCache>
                <c:formatCode>General</c:formatCode>
                <c:ptCount val="117"/>
                <c:pt idx="0">
                  <c:v>18870.0</c:v>
                </c:pt>
                <c:pt idx="1">
                  <c:v>18870.0</c:v>
                </c:pt>
                <c:pt idx="2">
                  <c:v>18870.0</c:v>
                </c:pt>
                <c:pt idx="3">
                  <c:v>18870.0</c:v>
                </c:pt>
                <c:pt idx="4">
                  <c:v>18870.0</c:v>
                </c:pt>
                <c:pt idx="5">
                  <c:v>18870.0</c:v>
                </c:pt>
                <c:pt idx="6">
                  <c:v>18870.0</c:v>
                </c:pt>
                <c:pt idx="7">
                  <c:v>18870.0</c:v>
                </c:pt>
                <c:pt idx="8">
                  <c:v>18870.0</c:v>
                </c:pt>
                <c:pt idx="9">
                  <c:v>18870.0</c:v>
                </c:pt>
                <c:pt idx="10">
                  <c:v>18870.0</c:v>
                </c:pt>
                <c:pt idx="11">
                  <c:v>18870.0</c:v>
                </c:pt>
                <c:pt idx="12">
                  <c:v>18870.0</c:v>
                </c:pt>
                <c:pt idx="13">
                  <c:v>18870.0</c:v>
                </c:pt>
                <c:pt idx="14">
                  <c:v>18870.0</c:v>
                </c:pt>
                <c:pt idx="15">
                  <c:v>18870.0</c:v>
                </c:pt>
                <c:pt idx="16">
                  <c:v>18870.0</c:v>
                </c:pt>
                <c:pt idx="17">
                  <c:v>18870.0</c:v>
                </c:pt>
                <c:pt idx="18">
                  <c:v>18870.0</c:v>
                </c:pt>
                <c:pt idx="19">
                  <c:v>18870.0</c:v>
                </c:pt>
                <c:pt idx="20">
                  <c:v>18870.0</c:v>
                </c:pt>
                <c:pt idx="21">
                  <c:v>18870.0</c:v>
                </c:pt>
                <c:pt idx="22">
                  <c:v>18870.0</c:v>
                </c:pt>
                <c:pt idx="23">
                  <c:v>18870.0</c:v>
                </c:pt>
                <c:pt idx="24">
                  <c:v>18870.0</c:v>
                </c:pt>
                <c:pt idx="25">
                  <c:v>18870.0</c:v>
                </c:pt>
                <c:pt idx="26">
                  <c:v>18870.0</c:v>
                </c:pt>
                <c:pt idx="27">
                  <c:v>18870.0</c:v>
                </c:pt>
                <c:pt idx="28">
                  <c:v>18870.0</c:v>
                </c:pt>
                <c:pt idx="29">
                  <c:v>18870.0</c:v>
                </c:pt>
                <c:pt idx="30">
                  <c:v>18870.0</c:v>
                </c:pt>
                <c:pt idx="31">
                  <c:v>18870.0</c:v>
                </c:pt>
                <c:pt idx="32">
                  <c:v>18870.0</c:v>
                </c:pt>
                <c:pt idx="33">
                  <c:v>18870.0</c:v>
                </c:pt>
                <c:pt idx="34">
                  <c:v>18870.0</c:v>
                </c:pt>
                <c:pt idx="35">
                  <c:v>18870.0</c:v>
                </c:pt>
                <c:pt idx="36">
                  <c:v>18870.0</c:v>
                </c:pt>
                <c:pt idx="37">
                  <c:v>18870.0</c:v>
                </c:pt>
                <c:pt idx="38">
                  <c:v>18870.0</c:v>
                </c:pt>
                <c:pt idx="39">
                  <c:v>18870.0</c:v>
                </c:pt>
                <c:pt idx="40">
                  <c:v>18870.0</c:v>
                </c:pt>
                <c:pt idx="41">
                  <c:v>18870.0</c:v>
                </c:pt>
                <c:pt idx="42">
                  <c:v>18870.0</c:v>
                </c:pt>
                <c:pt idx="43">
                  <c:v>18870.0</c:v>
                </c:pt>
                <c:pt idx="44">
                  <c:v>18870.0</c:v>
                </c:pt>
                <c:pt idx="45">
                  <c:v>18870.0</c:v>
                </c:pt>
                <c:pt idx="46">
                  <c:v>18870.0</c:v>
                </c:pt>
                <c:pt idx="47">
                  <c:v>18870.0</c:v>
                </c:pt>
                <c:pt idx="48">
                  <c:v>18870.0</c:v>
                </c:pt>
                <c:pt idx="49">
                  <c:v>18870.0</c:v>
                </c:pt>
                <c:pt idx="50">
                  <c:v>18870.0</c:v>
                </c:pt>
                <c:pt idx="51">
                  <c:v>18870.0</c:v>
                </c:pt>
                <c:pt idx="52">
                  <c:v>18870.0</c:v>
                </c:pt>
                <c:pt idx="53">
                  <c:v>18870.0</c:v>
                </c:pt>
                <c:pt idx="54">
                  <c:v>18870.0</c:v>
                </c:pt>
                <c:pt idx="55">
                  <c:v>18870.0</c:v>
                </c:pt>
                <c:pt idx="56">
                  <c:v>18870.0</c:v>
                </c:pt>
                <c:pt idx="57">
                  <c:v>18870.0</c:v>
                </c:pt>
                <c:pt idx="58">
                  <c:v>18870.0</c:v>
                </c:pt>
                <c:pt idx="59">
                  <c:v>18870.0</c:v>
                </c:pt>
                <c:pt idx="60">
                  <c:v>18870.0</c:v>
                </c:pt>
                <c:pt idx="61">
                  <c:v>18870.0</c:v>
                </c:pt>
                <c:pt idx="62">
                  <c:v>18870.0</c:v>
                </c:pt>
                <c:pt idx="63">
                  <c:v>18870.0</c:v>
                </c:pt>
                <c:pt idx="64">
                  <c:v>18870.0</c:v>
                </c:pt>
                <c:pt idx="65">
                  <c:v>18870.0</c:v>
                </c:pt>
                <c:pt idx="66">
                  <c:v>18870.0</c:v>
                </c:pt>
                <c:pt idx="67">
                  <c:v>18870.0</c:v>
                </c:pt>
                <c:pt idx="68">
                  <c:v>18870.0</c:v>
                </c:pt>
                <c:pt idx="69">
                  <c:v>18870.0</c:v>
                </c:pt>
                <c:pt idx="70">
                  <c:v>18870.0</c:v>
                </c:pt>
                <c:pt idx="71">
                  <c:v>18870.0</c:v>
                </c:pt>
                <c:pt idx="72">
                  <c:v>18870.0</c:v>
                </c:pt>
                <c:pt idx="73">
                  <c:v>18870.0</c:v>
                </c:pt>
                <c:pt idx="74">
                  <c:v>18870.0</c:v>
                </c:pt>
                <c:pt idx="75">
                  <c:v>18870.0</c:v>
                </c:pt>
                <c:pt idx="76">
                  <c:v>18870.0</c:v>
                </c:pt>
                <c:pt idx="77">
                  <c:v>18870.0</c:v>
                </c:pt>
                <c:pt idx="78">
                  <c:v>18870.0</c:v>
                </c:pt>
                <c:pt idx="79">
                  <c:v>18870.0</c:v>
                </c:pt>
                <c:pt idx="80">
                  <c:v>18870.0</c:v>
                </c:pt>
                <c:pt idx="81">
                  <c:v>18870.0</c:v>
                </c:pt>
                <c:pt idx="82">
                  <c:v>18870.0</c:v>
                </c:pt>
                <c:pt idx="83">
                  <c:v>18870.0</c:v>
                </c:pt>
                <c:pt idx="84">
                  <c:v>18870.0</c:v>
                </c:pt>
                <c:pt idx="85">
                  <c:v>18870.0</c:v>
                </c:pt>
                <c:pt idx="86">
                  <c:v>18870.0</c:v>
                </c:pt>
                <c:pt idx="87">
                  <c:v>18870.0</c:v>
                </c:pt>
                <c:pt idx="88">
                  <c:v>18870.0</c:v>
                </c:pt>
                <c:pt idx="89">
                  <c:v>18870.0</c:v>
                </c:pt>
                <c:pt idx="90">
                  <c:v>18870.0</c:v>
                </c:pt>
                <c:pt idx="91">
                  <c:v>18870.0</c:v>
                </c:pt>
                <c:pt idx="92">
                  <c:v>18870.0</c:v>
                </c:pt>
                <c:pt idx="93">
                  <c:v>18870.0</c:v>
                </c:pt>
                <c:pt idx="94">
                  <c:v>18870.0</c:v>
                </c:pt>
                <c:pt idx="95">
                  <c:v>18870.0</c:v>
                </c:pt>
                <c:pt idx="96">
                  <c:v>18870.0</c:v>
                </c:pt>
                <c:pt idx="97">
                  <c:v>18870.0</c:v>
                </c:pt>
                <c:pt idx="98">
                  <c:v>18870.0</c:v>
                </c:pt>
                <c:pt idx="99">
                  <c:v>18870.0</c:v>
                </c:pt>
                <c:pt idx="100">
                  <c:v>18870.0</c:v>
                </c:pt>
                <c:pt idx="101">
                  <c:v>18870.0</c:v>
                </c:pt>
                <c:pt idx="102">
                  <c:v>18870.0</c:v>
                </c:pt>
                <c:pt idx="103">
                  <c:v>18870.0</c:v>
                </c:pt>
                <c:pt idx="104">
                  <c:v>18870.0</c:v>
                </c:pt>
                <c:pt idx="105">
                  <c:v>18870.0</c:v>
                </c:pt>
                <c:pt idx="106">
                  <c:v>18870.0</c:v>
                </c:pt>
                <c:pt idx="107">
                  <c:v>18870.0</c:v>
                </c:pt>
                <c:pt idx="108">
                  <c:v>18870.0</c:v>
                </c:pt>
                <c:pt idx="109">
                  <c:v>18870.0</c:v>
                </c:pt>
                <c:pt idx="110">
                  <c:v>18870.0</c:v>
                </c:pt>
                <c:pt idx="111">
                  <c:v>18870.0</c:v>
                </c:pt>
                <c:pt idx="112">
                  <c:v>18870.0</c:v>
                </c:pt>
                <c:pt idx="113">
                  <c:v>18870.0</c:v>
                </c:pt>
                <c:pt idx="114">
                  <c:v>18870.0</c:v>
                </c:pt>
                <c:pt idx="115">
                  <c:v>18870.0</c:v>
                </c:pt>
                <c:pt idx="116">
                  <c:v>18870.0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b_maximum</c:v>
                </c:pt>
              </c:strCache>
            </c:strRef>
          </c:tx>
          <c:spPr>
            <a:ln w="6350">
              <a:solidFill>
                <a:srgbClr val="FFC000"/>
              </a:solidFill>
            </a:ln>
          </c:spPr>
          <c:marker>
            <c:symbol val="diamond"/>
            <c:size val="2"/>
            <c:spPr>
              <a:ln>
                <a:solidFill>
                  <a:srgbClr val="FFC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工作表1!$F$2:$F$118</c:f>
              <c:numCache>
                <c:formatCode>General</c:formatCode>
                <c:ptCount val="117"/>
                <c:pt idx="0">
                  <c:v>26955.0</c:v>
                </c:pt>
                <c:pt idx="1">
                  <c:v>25638.0</c:v>
                </c:pt>
                <c:pt idx="2">
                  <c:v>23665.0</c:v>
                </c:pt>
                <c:pt idx="3">
                  <c:v>23571.0</c:v>
                </c:pt>
                <c:pt idx="4">
                  <c:v>23118.0</c:v>
                </c:pt>
                <c:pt idx="5">
                  <c:v>23311.0</c:v>
                </c:pt>
                <c:pt idx="6">
                  <c:v>24051.0</c:v>
                </c:pt>
                <c:pt idx="7">
                  <c:v>23137.0</c:v>
                </c:pt>
                <c:pt idx="8">
                  <c:v>23259.0</c:v>
                </c:pt>
                <c:pt idx="9">
                  <c:v>23500.0</c:v>
                </c:pt>
                <c:pt idx="10">
                  <c:v>23394.0</c:v>
                </c:pt>
                <c:pt idx="11">
                  <c:v>23592.0</c:v>
                </c:pt>
                <c:pt idx="12">
                  <c:v>22975.0</c:v>
                </c:pt>
                <c:pt idx="13">
                  <c:v>24119.0</c:v>
                </c:pt>
                <c:pt idx="14">
                  <c:v>24031.0</c:v>
                </c:pt>
                <c:pt idx="15">
                  <c:v>24428.0</c:v>
                </c:pt>
                <c:pt idx="16">
                  <c:v>24196.0</c:v>
                </c:pt>
                <c:pt idx="17">
                  <c:v>23954.0</c:v>
                </c:pt>
                <c:pt idx="18">
                  <c:v>24150.0</c:v>
                </c:pt>
                <c:pt idx="19">
                  <c:v>23625.0</c:v>
                </c:pt>
                <c:pt idx="20">
                  <c:v>23529.0</c:v>
                </c:pt>
                <c:pt idx="21">
                  <c:v>23666.0</c:v>
                </c:pt>
                <c:pt idx="22">
                  <c:v>23381.0</c:v>
                </c:pt>
                <c:pt idx="23">
                  <c:v>23280.0</c:v>
                </c:pt>
                <c:pt idx="24">
                  <c:v>23093.0</c:v>
                </c:pt>
                <c:pt idx="25">
                  <c:v>22950.0</c:v>
                </c:pt>
                <c:pt idx="26">
                  <c:v>23373.0</c:v>
                </c:pt>
                <c:pt idx="27">
                  <c:v>22921.0</c:v>
                </c:pt>
                <c:pt idx="28">
                  <c:v>22734.0</c:v>
                </c:pt>
                <c:pt idx="29">
                  <c:v>22888.0</c:v>
                </c:pt>
                <c:pt idx="30">
                  <c:v>22594.0</c:v>
                </c:pt>
                <c:pt idx="31">
                  <c:v>22313.0</c:v>
                </c:pt>
                <c:pt idx="32">
                  <c:v>22176.0</c:v>
                </c:pt>
                <c:pt idx="33">
                  <c:v>22196.0</c:v>
                </c:pt>
                <c:pt idx="34">
                  <c:v>22032.0</c:v>
                </c:pt>
                <c:pt idx="35">
                  <c:v>22289.0</c:v>
                </c:pt>
                <c:pt idx="36">
                  <c:v>21772.0</c:v>
                </c:pt>
                <c:pt idx="37">
                  <c:v>21704.0</c:v>
                </c:pt>
                <c:pt idx="38">
                  <c:v>21631.0</c:v>
                </c:pt>
                <c:pt idx="39">
                  <c:v>25321.0</c:v>
                </c:pt>
                <c:pt idx="40">
                  <c:v>24891.0</c:v>
                </c:pt>
                <c:pt idx="41">
                  <c:v>24392.0</c:v>
                </c:pt>
                <c:pt idx="42">
                  <c:v>24334.0</c:v>
                </c:pt>
                <c:pt idx="43">
                  <c:v>23849.0</c:v>
                </c:pt>
                <c:pt idx="44">
                  <c:v>23709.0</c:v>
                </c:pt>
                <c:pt idx="45">
                  <c:v>23635.0</c:v>
                </c:pt>
                <c:pt idx="46">
                  <c:v>23521.0</c:v>
                </c:pt>
                <c:pt idx="47">
                  <c:v>23242.0</c:v>
                </c:pt>
                <c:pt idx="48">
                  <c:v>23027.0</c:v>
                </c:pt>
                <c:pt idx="49">
                  <c:v>22864.0</c:v>
                </c:pt>
                <c:pt idx="50">
                  <c:v>22738.0</c:v>
                </c:pt>
                <c:pt idx="51">
                  <c:v>22607.0</c:v>
                </c:pt>
                <c:pt idx="52">
                  <c:v>22426.0</c:v>
                </c:pt>
                <c:pt idx="53">
                  <c:v>22346.0</c:v>
                </c:pt>
                <c:pt idx="54">
                  <c:v>22272.0</c:v>
                </c:pt>
                <c:pt idx="55">
                  <c:v>22054.0</c:v>
                </c:pt>
                <c:pt idx="56">
                  <c:v>22012.0</c:v>
                </c:pt>
                <c:pt idx="57">
                  <c:v>21786.0</c:v>
                </c:pt>
                <c:pt idx="58">
                  <c:v>21721.0</c:v>
                </c:pt>
                <c:pt idx="59">
                  <c:v>22061.0</c:v>
                </c:pt>
                <c:pt idx="60">
                  <c:v>22031.0</c:v>
                </c:pt>
                <c:pt idx="61">
                  <c:v>22584.0</c:v>
                </c:pt>
                <c:pt idx="62">
                  <c:v>21919.0</c:v>
                </c:pt>
                <c:pt idx="63">
                  <c:v>21668.0</c:v>
                </c:pt>
                <c:pt idx="64">
                  <c:v>21569.0</c:v>
                </c:pt>
                <c:pt idx="65">
                  <c:v>21449.0</c:v>
                </c:pt>
                <c:pt idx="66">
                  <c:v>21084.0</c:v>
                </c:pt>
                <c:pt idx="67">
                  <c:v>20985.0</c:v>
                </c:pt>
                <c:pt idx="68">
                  <c:v>21119.0</c:v>
                </c:pt>
                <c:pt idx="69">
                  <c:v>21306.0</c:v>
                </c:pt>
                <c:pt idx="70">
                  <c:v>20747.0</c:v>
                </c:pt>
                <c:pt idx="71">
                  <c:v>20698.0</c:v>
                </c:pt>
                <c:pt idx="72">
                  <c:v>20506.0</c:v>
                </c:pt>
                <c:pt idx="73">
                  <c:v>20481.0</c:v>
                </c:pt>
                <c:pt idx="74">
                  <c:v>20379.0</c:v>
                </c:pt>
                <c:pt idx="75">
                  <c:v>20366.0</c:v>
                </c:pt>
                <c:pt idx="76">
                  <c:v>20156.0</c:v>
                </c:pt>
                <c:pt idx="77">
                  <c:v>20070.0</c:v>
                </c:pt>
                <c:pt idx="78">
                  <c:v>20023.0</c:v>
                </c:pt>
                <c:pt idx="79">
                  <c:v>19992.0</c:v>
                </c:pt>
                <c:pt idx="80">
                  <c:v>19877.0</c:v>
                </c:pt>
                <c:pt idx="81">
                  <c:v>19661.0</c:v>
                </c:pt>
                <c:pt idx="82">
                  <c:v>19631.0</c:v>
                </c:pt>
                <c:pt idx="83">
                  <c:v>19584.0</c:v>
                </c:pt>
                <c:pt idx="84">
                  <c:v>19434.0</c:v>
                </c:pt>
                <c:pt idx="85">
                  <c:v>19402.0</c:v>
                </c:pt>
                <c:pt idx="86">
                  <c:v>19724.0</c:v>
                </c:pt>
                <c:pt idx="87">
                  <c:v>19750.0</c:v>
                </c:pt>
                <c:pt idx="88">
                  <c:v>19237.0</c:v>
                </c:pt>
                <c:pt idx="89">
                  <c:v>19209.0</c:v>
                </c:pt>
                <c:pt idx="90">
                  <c:v>19163.0</c:v>
                </c:pt>
                <c:pt idx="91">
                  <c:v>19014.0</c:v>
                </c:pt>
                <c:pt idx="92">
                  <c:v>19018.0</c:v>
                </c:pt>
                <c:pt idx="93">
                  <c:v>19230.0</c:v>
                </c:pt>
                <c:pt idx="94">
                  <c:v>18925.0</c:v>
                </c:pt>
                <c:pt idx="95">
                  <c:v>18771.0</c:v>
                </c:pt>
                <c:pt idx="96">
                  <c:v>18746.0</c:v>
                </c:pt>
                <c:pt idx="97">
                  <c:v>18613.0</c:v>
                </c:pt>
                <c:pt idx="98">
                  <c:v>18648.0</c:v>
                </c:pt>
                <c:pt idx="99">
                  <c:v>18568.0</c:v>
                </c:pt>
                <c:pt idx="100">
                  <c:v>18817.0</c:v>
                </c:pt>
                <c:pt idx="101">
                  <c:v>18581.0</c:v>
                </c:pt>
                <c:pt idx="102">
                  <c:v>18420.0</c:v>
                </c:pt>
                <c:pt idx="103">
                  <c:v>18383.0</c:v>
                </c:pt>
                <c:pt idx="104">
                  <c:v>18301.0</c:v>
                </c:pt>
                <c:pt idx="105">
                  <c:v>18710.0</c:v>
                </c:pt>
                <c:pt idx="106">
                  <c:v>19205.0</c:v>
                </c:pt>
                <c:pt idx="107">
                  <c:v>18021.0</c:v>
                </c:pt>
                <c:pt idx="108">
                  <c:v>18001.0</c:v>
                </c:pt>
                <c:pt idx="109">
                  <c:v>17920.0</c:v>
                </c:pt>
                <c:pt idx="110">
                  <c:v>18100.0</c:v>
                </c:pt>
                <c:pt idx="111">
                  <c:v>17962.0</c:v>
                </c:pt>
                <c:pt idx="112">
                  <c:v>17873.0</c:v>
                </c:pt>
                <c:pt idx="113">
                  <c:v>17860.0</c:v>
                </c:pt>
                <c:pt idx="114">
                  <c:v>17845.0</c:v>
                </c:pt>
                <c:pt idx="115">
                  <c:v>17864.0</c:v>
                </c:pt>
                <c:pt idx="116">
                  <c:v>17841.0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163336"/>
        <c:axId val="2115155256"/>
      </c:lineChart>
      <c:catAx>
        <c:axId val="2115163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Group size</a:t>
                </a:r>
                <a:endParaRPr lang="zh-TW" altLang="en-US" dirty="0"/>
              </a:p>
            </c:rich>
          </c:tx>
          <c:layout>
            <c:manualLayout>
              <c:xMode val="edge"/>
              <c:yMode val="edge"/>
              <c:x val="0.392135811200946"/>
              <c:y val="0.907695817313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15155256"/>
        <c:crosses val="autoZero"/>
        <c:auto val="1"/>
        <c:lblAlgn val="ctr"/>
        <c:lblOffset val="100"/>
        <c:noMultiLvlLbl val="0"/>
      </c:catAx>
      <c:valAx>
        <c:axId val="2115155256"/>
        <c:scaling>
          <c:orientation val="minMax"/>
          <c:max val="2500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Response Time(</a:t>
                </a:r>
                <a:r>
                  <a:rPr lang="en-US" altLang="zh-TW" dirty="0" err="1" smtClean="0"/>
                  <a:t>ms</a:t>
                </a:r>
                <a:r>
                  <a:rPr lang="en-US" altLang="zh-TW" dirty="0"/>
                  <a:t>)</a:t>
                </a:r>
                <a:endParaRPr lang="zh-TW" altLang="en-US" dirty="0"/>
              </a:p>
            </c:rich>
          </c:tx>
          <c:layout>
            <c:manualLayout>
              <c:xMode val="edge"/>
              <c:yMode val="edge"/>
              <c:x val="0.0189726571851954"/>
              <c:y val="0.41000293511648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15163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b_maximum</c:v>
                </c:pt>
              </c:strCache>
            </c:strRef>
          </c:tx>
          <c:spPr>
            <a:ln w="0"/>
          </c:spPr>
          <c:marker>
            <c:symbol val="triangle"/>
            <c:size val="2"/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3880.0</c:v>
                </c:pt>
                <c:pt idx="1">
                  <c:v>3840.7</c:v>
                </c:pt>
                <c:pt idx="2">
                  <c:v>3852.0</c:v>
                </c:pt>
                <c:pt idx="3">
                  <c:v>4023.5</c:v>
                </c:pt>
                <c:pt idx="4">
                  <c:v>4109.6</c:v>
                </c:pt>
                <c:pt idx="5">
                  <c:v>4195.0</c:v>
                </c:pt>
                <c:pt idx="6">
                  <c:v>4306.8</c:v>
                </c:pt>
                <c:pt idx="7">
                  <c:v>4394.8</c:v>
                </c:pt>
                <c:pt idx="8">
                  <c:v>4435.900000000001</c:v>
                </c:pt>
                <c:pt idx="9">
                  <c:v>4509.400000000001</c:v>
                </c:pt>
                <c:pt idx="10">
                  <c:v>4678.3</c:v>
                </c:pt>
                <c:pt idx="11">
                  <c:v>4741.900000000001</c:v>
                </c:pt>
                <c:pt idx="12">
                  <c:v>4863.8</c:v>
                </c:pt>
                <c:pt idx="13">
                  <c:v>4988.2</c:v>
                </c:pt>
                <c:pt idx="14">
                  <c:v>5063.2</c:v>
                </c:pt>
                <c:pt idx="15">
                  <c:v>5226.6</c:v>
                </c:pt>
                <c:pt idx="16">
                  <c:v>5365.1</c:v>
                </c:pt>
                <c:pt idx="17">
                  <c:v>5450.2</c:v>
                </c:pt>
                <c:pt idx="18">
                  <c:v>5645.9</c:v>
                </c:pt>
                <c:pt idx="19">
                  <c:v>5733.9</c:v>
                </c:pt>
                <c:pt idx="20">
                  <c:v>5803.3</c:v>
                </c:pt>
                <c:pt idx="21">
                  <c:v>5896.5</c:v>
                </c:pt>
                <c:pt idx="22">
                  <c:v>6064.2</c:v>
                </c:pt>
                <c:pt idx="23">
                  <c:v>6194.7</c:v>
                </c:pt>
                <c:pt idx="24">
                  <c:v>6329.8</c:v>
                </c:pt>
                <c:pt idx="25">
                  <c:v>6465.5</c:v>
                </c:pt>
                <c:pt idx="26">
                  <c:v>6584.4</c:v>
                </c:pt>
                <c:pt idx="27">
                  <c:v>6847.3</c:v>
                </c:pt>
                <c:pt idx="28">
                  <c:v>6970.4</c:v>
                </c:pt>
                <c:pt idx="29">
                  <c:v>7078.8</c:v>
                </c:pt>
                <c:pt idx="30">
                  <c:v>7144.7</c:v>
                </c:pt>
                <c:pt idx="31">
                  <c:v>7273.5</c:v>
                </c:pt>
                <c:pt idx="32">
                  <c:v>7433.4</c:v>
                </c:pt>
                <c:pt idx="33">
                  <c:v>7634.3</c:v>
                </c:pt>
                <c:pt idx="34">
                  <c:v>7652.8</c:v>
                </c:pt>
                <c:pt idx="35">
                  <c:v>7873.3</c:v>
                </c:pt>
                <c:pt idx="36">
                  <c:v>7992.0</c:v>
                </c:pt>
                <c:pt idx="37">
                  <c:v>8040.8</c:v>
                </c:pt>
                <c:pt idx="38">
                  <c:v>8284.0</c:v>
                </c:pt>
                <c:pt idx="39">
                  <c:v>8533.4</c:v>
                </c:pt>
                <c:pt idx="40">
                  <c:v>8568.9</c:v>
                </c:pt>
                <c:pt idx="41">
                  <c:v>8759.6</c:v>
                </c:pt>
                <c:pt idx="42">
                  <c:v>8862.2</c:v>
                </c:pt>
                <c:pt idx="43">
                  <c:v>9015.2</c:v>
                </c:pt>
                <c:pt idx="44">
                  <c:v>9146.5</c:v>
                </c:pt>
                <c:pt idx="45">
                  <c:v>9270.7</c:v>
                </c:pt>
                <c:pt idx="46">
                  <c:v>9440.5</c:v>
                </c:pt>
                <c:pt idx="47">
                  <c:v>9609.299999999983</c:v>
                </c:pt>
                <c:pt idx="48">
                  <c:v>9741.4</c:v>
                </c:pt>
                <c:pt idx="49">
                  <c:v>9951.4</c:v>
                </c:pt>
                <c:pt idx="50">
                  <c:v>10075.9</c:v>
                </c:pt>
                <c:pt idx="51">
                  <c:v>10242.9</c:v>
                </c:pt>
                <c:pt idx="52">
                  <c:v>10366.2</c:v>
                </c:pt>
                <c:pt idx="53">
                  <c:v>10616.1</c:v>
                </c:pt>
                <c:pt idx="54">
                  <c:v>10762.1</c:v>
                </c:pt>
                <c:pt idx="55">
                  <c:v>10879.0</c:v>
                </c:pt>
                <c:pt idx="56">
                  <c:v>11056.4</c:v>
                </c:pt>
                <c:pt idx="57">
                  <c:v>11217.6</c:v>
                </c:pt>
                <c:pt idx="58">
                  <c:v>11383.2</c:v>
                </c:pt>
                <c:pt idx="59">
                  <c:v>11518.1</c:v>
                </c:pt>
                <c:pt idx="60">
                  <c:v>11693.6</c:v>
                </c:pt>
                <c:pt idx="61">
                  <c:v>11865.2</c:v>
                </c:pt>
                <c:pt idx="62">
                  <c:v>12050.9</c:v>
                </c:pt>
                <c:pt idx="63">
                  <c:v>12220.0</c:v>
                </c:pt>
                <c:pt idx="64">
                  <c:v>12366.5</c:v>
                </c:pt>
                <c:pt idx="65">
                  <c:v>12522.0</c:v>
                </c:pt>
                <c:pt idx="66">
                  <c:v>12671.7</c:v>
                </c:pt>
                <c:pt idx="67">
                  <c:v>12851.0</c:v>
                </c:pt>
                <c:pt idx="68">
                  <c:v>13036.5</c:v>
                </c:pt>
                <c:pt idx="69">
                  <c:v>13221.9</c:v>
                </c:pt>
                <c:pt idx="70">
                  <c:v>13462.9</c:v>
                </c:pt>
                <c:pt idx="71">
                  <c:v>13508.5</c:v>
                </c:pt>
                <c:pt idx="72">
                  <c:v>13653.2</c:v>
                </c:pt>
                <c:pt idx="73">
                  <c:v>14015.8</c:v>
                </c:pt>
                <c:pt idx="74">
                  <c:v>14189.9</c:v>
                </c:pt>
                <c:pt idx="75">
                  <c:v>14269.7</c:v>
                </c:pt>
                <c:pt idx="76">
                  <c:v>14383.3</c:v>
                </c:pt>
                <c:pt idx="77">
                  <c:v>14586.9</c:v>
                </c:pt>
                <c:pt idx="78">
                  <c:v>14737.8</c:v>
                </c:pt>
                <c:pt idx="79">
                  <c:v>14915.6</c:v>
                </c:pt>
                <c:pt idx="80">
                  <c:v>15102.8</c:v>
                </c:pt>
                <c:pt idx="81">
                  <c:v>15323.4</c:v>
                </c:pt>
                <c:pt idx="82">
                  <c:v>15518.2</c:v>
                </c:pt>
                <c:pt idx="83">
                  <c:v>15740.5</c:v>
                </c:pt>
                <c:pt idx="84">
                  <c:v>15999.6</c:v>
                </c:pt>
                <c:pt idx="85">
                  <c:v>16147.4</c:v>
                </c:pt>
                <c:pt idx="86">
                  <c:v>16349.7</c:v>
                </c:pt>
                <c:pt idx="87">
                  <c:v>16547.3</c:v>
                </c:pt>
                <c:pt idx="88">
                  <c:v>16703.2</c:v>
                </c:pt>
                <c:pt idx="89">
                  <c:v>16979.3</c:v>
                </c:pt>
                <c:pt idx="90">
                  <c:v>17079.7</c:v>
                </c:pt>
                <c:pt idx="91">
                  <c:v>17354.5</c:v>
                </c:pt>
                <c:pt idx="92">
                  <c:v>17458.4</c:v>
                </c:pt>
                <c:pt idx="93">
                  <c:v>17651.9</c:v>
                </c:pt>
                <c:pt idx="94">
                  <c:v>17829.59999999996</c:v>
                </c:pt>
                <c:pt idx="95">
                  <c:v>18069.0</c:v>
                </c:pt>
                <c:pt idx="96">
                  <c:v>18250.5</c:v>
                </c:pt>
                <c:pt idx="97">
                  <c:v>18486.09999999996</c:v>
                </c:pt>
                <c:pt idx="98">
                  <c:v>18719.3</c:v>
                </c:pt>
                <c:pt idx="99">
                  <c:v>18941.7</c:v>
                </c:pt>
                <c:pt idx="100">
                  <c:v>19202.9</c:v>
                </c:pt>
                <c:pt idx="101">
                  <c:v>19541.9</c:v>
                </c:pt>
                <c:pt idx="102">
                  <c:v>19790.4</c:v>
                </c:pt>
                <c:pt idx="103">
                  <c:v>19876.5</c:v>
                </c:pt>
                <c:pt idx="104">
                  <c:v>20007.7</c:v>
                </c:pt>
                <c:pt idx="105">
                  <c:v>20281.4</c:v>
                </c:pt>
                <c:pt idx="106">
                  <c:v>20356.5</c:v>
                </c:pt>
                <c:pt idx="107">
                  <c:v>20637.4</c:v>
                </c:pt>
                <c:pt idx="108">
                  <c:v>20834.09999999996</c:v>
                </c:pt>
                <c:pt idx="109">
                  <c:v>20998.5</c:v>
                </c:pt>
                <c:pt idx="110">
                  <c:v>21247.9</c:v>
                </c:pt>
                <c:pt idx="111">
                  <c:v>21405.0</c:v>
                </c:pt>
                <c:pt idx="112">
                  <c:v>21712.0</c:v>
                </c:pt>
                <c:pt idx="113">
                  <c:v>21972.7</c:v>
                </c:pt>
                <c:pt idx="114">
                  <c:v>22219.5</c:v>
                </c:pt>
                <c:pt idx="115">
                  <c:v>22412.9</c:v>
                </c:pt>
                <c:pt idx="116">
                  <c:v>22650.8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maximum</c:v>
                </c:pt>
              </c:strCache>
            </c:strRef>
          </c:tx>
          <c:spPr>
            <a:ln w="3175">
              <a:solidFill>
                <a:srgbClr val="7030A0"/>
              </a:solidFill>
            </a:ln>
          </c:spPr>
          <c:marker>
            <c:symbol val="square"/>
            <c:size val="3"/>
            <c:spPr>
              <a:ln>
                <a:solidFill>
                  <a:srgbClr val="7030A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3832.8</c:v>
                </c:pt>
                <c:pt idx="1">
                  <c:v>4036.4</c:v>
                </c:pt>
                <c:pt idx="2">
                  <c:v>4286.5</c:v>
                </c:pt>
                <c:pt idx="3">
                  <c:v>4296.8</c:v>
                </c:pt>
                <c:pt idx="4">
                  <c:v>4296.2</c:v>
                </c:pt>
                <c:pt idx="5">
                  <c:v>4604.3</c:v>
                </c:pt>
                <c:pt idx="6">
                  <c:v>4534.3</c:v>
                </c:pt>
                <c:pt idx="7">
                  <c:v>4714.900000000001</c:v>
                </c:pt>
                <c:pt idx="8">
                  <c:v>4909.400000000001</c:v>
                </c:pt>
                <c:pt idx="9">
                  <c:v>5079.900000000001</c:v>
                </c:pt>
                <c:pt idx="10">
                  <c:v>5276.3</c:v>
                </c:pt>
                <c:pt idx="11">
                  <c:v>5426.4</c:v>
                </c:pt>
                <c:pt idx="12">
                  <c:v>5778.8</c:v>
                </c:pt>
                <c:pt idx="13">
                  <c:v>6111.8</c:v>
                </c:pt>
                <c:pt idx="14">
                  <c:v>6213.7</c:v>
                </c:pt>
                <c:pt idx="15">
                  <c:v>6561.8</c:v>
                </c:pt>
                <c:pt idx="16">
                  <c:v>6702.0</c:v>
                </c:pt>
                <c:pt idx="17">
                  <c:v>7191.1</c:v>
                </c:pt>
                <c:pt idx="18">
                  <c:v>7349.3</c:v>
                </c:pt>
                <c:pt idx="19">
                  <c:v>7512.7</c:v>
                </c:pt>
                <c:pt idx="20">
                  <c:v>7906.3</c:v>
                </c:pt>
                <c:pt idx="21">
                  <c:v>8088.0</c:v>
                </c:pt>
                <c:pt idx="22">
                  <c:v>8446.2</c:v>
                </c:pt>
                <c:pt idx="23">
                  <c:v>8676.799999999983</c:v>
                </c:pt>
                <c:pt idx="24">
                  <c:v>9176.1</c:v>
                </c:pt>
                <c:pt idx="25">
                  <c:v>9284.6</c:v>
                </c:pt>
                <c:pt idx="26">
                  <c:v>9300.799999999983</c:v>
                </c:pt>
                <c:pt idx="27">
                  <c:v>10015.7</c:v>
                </c:pt>
                <c:pt idx="28">
                  <c:v>10222.79999999999</c:v>
                </c:pt>
                <c:pt idx="29">
                  <c:v>10562.0</c:v>
                </c:pt>
                <c:pt idx="30">
                  <c:v>10782.1</c:v>
                </c:pt>
                <c:pt idx="31">
                  <c:v>11547.8</c:v>
                </c:pt>
                <c:pt idx="32">
                  <c:v>11663.4</c:v>
                </c:pt>
                <c:pt idx="33">
                  <c:v>12201.1</c:v>
                </c:pt>
                <c:pt idx="34">
                  <c:v>12496.0</c:v>
                </c:pt>
                <c:pt idx="35">
                  <c:v>13453.6</c:v>
                </c:pt>
                <c:pt idx="36">
                  <c:v>13847.1</c:v>
                </c:pt>
                <c:pt idx="37">
                  <c:v>13801.0</c:v>
                </c:pt>
                <c:pt idx="38">
                  <c:v>14038.9</c:v>
                </c:pt>
                <c:pt idx="39">
                  <c:v>15696.3</c:v>
                </c:pt>
                <c:pt idx="40">
                  <c:v>16168.8</c:v>
                </c:pt>
                <c:pt idx="41">
                  <c:v>16809.09999999996</c:v>
                </c:pt>
                <c:pt idx="42">
                  <c:v>17351.7</c:v>
                </c:pt>
                <c:pt idx="43">
                  <c:v>14720.7</c:v>
                </c:pt>
                <c:pt idx="44">
                  <c:v>13054.1</c:v>
                </c:pt>
                <c:pt idx="45">
                  <c:v>11955.8</c:v>
                </c:pt>
                <c:pt idx="46">
                  <c:v>11559.0</c:v>
                </c:pt>
                <c:pt idx="47">
                  <c:v>11421.7</c:v>
                </c:pt>
                <c:pt idx="48">
                  <c:v>10612.5</c:v>
                </c:pt>
                <c:pt idx="49">
                  <c:v>10085.5</c:v>
                </c:pt>
                <c:pt idx="50">
                  <c:v>10081.4</c:v>
                </c:pt>
                <c:pt idx="51">
                  <c:v>10001.6</c:v>
                </c:pt>
                <c:pt idx="52">
                  <c:v>10024.29999999999</c:v>
                </c:pt>
                <c:pt idx="53">
                  <c:v>10194.29999999999</c:v>
                </c:pt>
                <c:pt idx="54">
                  <c:v>10176.29999999999</c:v>
                </c:pt>
                <c:pt idx="55">
                  <c:v>10282.5</c:v>
                </c:pt>
                <c:pt idx="56">
                  <c:v>10351.0</c:v>
                </c:pt>
                <c:pt idx="57">
                  <c:v>10414.7</c:v>
                </c:pt>
                <c:pt idx="58">
                  <c:v>10608.0</c:v>
                </c:pt>
                <c:pt idx="59">
                  <c:v>10692.1</c:v>
                </c:pt>
                <c:pt idx="60">
                  <c:v>10854.4</c:v>
                </c:pt>
                <c:pt idx="61">
                  <c:v>10950.6</c:v>
                </c:pt>
                <c:pt idx="62">
                  <c:v>11322.8</c:v>
                </c:pt>
                <c:pt idx="63">
                  <c:v>11414.3</c:v>
                </c:pt>
                <c:pt idx="64">
                  <c:v>11423.5</c:v>
                </c:pt>
                <c:pt idx="65">
                  <c:v>11539.5</c:v>
                </c:pt>
                <c:pt idx="66">
                  <c:v>11652.6</c:v>
                </c:pt>
                <c:pt idx="67">
                  <c:v>11834.6</c:v>
                </c:pt>
                <c:pt idx="68">
                  <c:v>12021.8</c:v>
                </c:pt>
                <c:pt idx="69">
                  <c:v>12295.9</c:v>
                </c:pt>
                <c:pt idx="70">
                  <c:v>12474.7</c:v>
                </c:pt>
                <c:pt idx="71">
                  <c:v>12589.3</c:v>
                </c:pt>
                <c:pt idx="72">
                  <c:v>12738.2</c:v>
                </c:pt>
                <c:pt idx="73">
                  <c:v>12944.6</c:v>
                </c:pt>
                <c:pt idx="74">
                  <c:v>13113.9</c:v>
                </c:pt>
                <c:pt idx="75">
                  <c:v>13270.2</c:v>
                </c:pt>
                <c:pt idx="76">
                  <c:v>13486.8</c:v>
                </c:pt>
                <c:pt idx="77">
                  <c:v>13654.0</c:v>
                </c:pt>
                <c:pt idx="78">
                  <c:v>13885.9</c:v>
                </c:pt>
                <c:pt idx="79">
                  <c:v>14071.0</c:v>
                </c:pt>
                <c:pt idx="80">
                  <c:v>14231.7</c:v>
                </c:pt>
                <c:pt idx="81">
                  <c:v>14472.5</c:v>
                </c:pt>
                <c:pt idx="82">
                  <c:v>14811.6</c:v>
                </c:pt>
                <c:pt idx="83">
                  <c:v>15056.4</c:v>
                </c:pt>
                <c:pt idx="84">
                  <c:v>15164.7</c:v>
                </c:pt>
                <c:pt idx="85">
                  <c:v>15377.8</c:v>
                </c:pt>
                <c:pt idx="86">
                  <c:v>15648.5</c:v>
                </c:pt>
                <c:pt idx="87">
                  <c:v>15830.7</c:v>
                </c:pt>
                <c:pt idx="88">
                  <c:v>16047.9</c:v>
                </c:pt>
                <c:pt idx="89">
                  <c:v>16153.9</c:v>
                </c:pt>
                <c:pt idx="90">
                  <c:v>16335.7</c:v>
                </c:pt>
                <c:pt idx="91">
                  <c:v>16689.5</c:v>
                </c:pt>
                <c:pt idx="92">
                  <c:v>16887.09999999996</c:v>
                </c:pt>
                <c:pt idx="93">
                  <c:v>16961.0</c:v>
                </c:pt>
                <c:pt idx="94">
                  <c:v>17154.3</c:v>
                </c:pt>
                <c:pt idx="95">
                  <c:v>17396.9</c:v>
                </c:pt>
                <c:pt idx="96">
                  <c:v>17581.0</c:v>
                </c:pt>
                <c:pt idx="97">
                  <c:v>17818.7</c:v>
                </c:pt>
                <c:pt idx="98">
                  <c:v>18065.2</c:v>
                </c:pt>
                <c:pt idx="99">
                  <c:v>18368.5</c:v>
                </c:pt>
                <c:pt idx="100">
                  <c:v>18646.0</c:v>
                </c:pt>
                <c:pt idx="101">
                  <c:v>18779.5</c:v>
                </c:pt>
                <c:pt idx="102">
                  <c:v>19144.4</c:v>
                </c:pt>
                <c:pt idx="103">
                  <c:v>19154.59999999996</c:v>
                </c:pt>
                <c:pt idx="104">
                  <c:v>19379.9</c:v>
                </c:pt>
                <c:pt idx="105">
                  <c:v>19668.09999999996</c:v>
                </c:pt>
                <c:pt idx="106">
                  <c:v>19950.0</c:v>
                </c:pt>
                <c:pt idx="107">
                  <c:v>20116.9</c:v>
                </c:pt>
                <c:pt idx="108">
                  <c:v>20327.4</c:v>
                </c:pt>
                <c:pt idx="109">
                  <c:v>20664.9</c:v>
                </c:pt>
                <c:pt idx="110">
                  <c:v>20909.7</c:v>
                </c:pt>
                <c:pt idx="111">
                  <c:v>21101.2</c:v>
                </c:pt>
                <c:pt idx="112">
                  <c:v>21276.5</c:v>
                </c:pt>
                <c:pt idx="113">
                  <c:v>21550.4</c:v>
                </c:pt>
                <c:pt idx="114">
                  <c:v>21871.7</c:v>
                </c:pt>
                <c:pt idx="115">
                  <c:v>22126.6</c:v>
                </c:pt>
                <c:pt idx="116">
                  <c:v>22259.5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1_norm</c:v>
                </c:pt>
              </c:strCache>
            </c:strRef>
          </c:tx>
          <c:spPr>
            <a:ln w="6350">
              <a:solidFill>
                <a:srgbClr val="FF0000"/>
              </a:solidFill>
            </a:ln>
          </c:spPr>
          <c:marker>
            <c:symbol val="x"/>
            <c:size val="2"/>
            <c:spPr>
              <a:ln>
                <a:solidFill>
                  <a:srgbClr val="FF0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3898.0</c:v>
                </c:pt>
                <c:pt idx="1">
                  <c:v>3983.3</c:v>
                </c:pt>
                <c:pt idx="2">
                  <c:v>4072.8</c:v>
                </c:pt>
                <c:pt idx="3">
                  <c:v>4279.6</c:v>
                </c:pt>
                <c:pt idx="4">
                  <c:v>4312.900000000001</c:v>
                </c:pt>
                <c:pt idx="5">
                  <c:v>4448.2</c:v>
                </c:pt>
                <c:pt idx="6">
                  <c:v>4524.0</c:v>
                </c:pt>
                <c:pt idx="7">
                  <c:v>4804.8</c:v>
                </c:pt>
                <c:pt idx="8">
                  <c:v>4890.7</c:v>
                </c:pt>
                <c:pt idx="9">
                  <c:v>4883.1</c:v>
                </c:pt>
                <c:pt idx="10">
                  <c:v>4975.2</c:v>
                </c:pt>
                <c:pt idx="11">
                  <c:v>5165.400000000001</c:v>
                </c:pt>
                <c:pt idx="12">
                  <c:v>5351.3</c:v>
                </c:pt>
                <c:pt idx="13">
                  <c:v>5499.9</c:v>
                </c:pt>
                <c:pt idx="14">
                  <c:v>5652.1</c:v>
                </c:pt>
                <c:pt idx="15">
                  <c:v>5817.0</c:v>
                </c:pt>
                <c:pt idx="16">
                  <c:v>5939.2</c:v>
                </c:pt>
                <c:pt idx="17">
                  <c:v>6064.1</c:v>
                </c:pt>
                <c:pt idx="18">
                  <c:v>6309.5</c:v>
                </c:pt>
                <c:pt idx="19">
                  <c:v>6433.1</c:v>
                </c:pt>
                <c:pt idx="20">
                  <c:v>6566.5</c:v>
                </c:pt>
                <c:pt idx="21">
                  <c:v>6792.7</c:v>
                </c:pt>
                <c:pt idx="22">
                  <c:v>6886.7</c:v>
                </c:pt>
                <c:pt idx="23">
                  <c:v>6967.5</c:v>
                </c:pt>
                <c:pt idx="24">
                  <c:v>7175.9</c:v>
                </c:pt>
                <c:pt idx="25">
                  <c:v>7317.7</c:v>
                </c:pt>
                <c:pt idx="26">
                  <c:v>7664.3</c:v>
                </c:pt>
                <c:pt idx="27">
                  <c:v>7842.9</c:v>
                </c:pt>
                <c:pt idx="28">
                  <c:v>7931.2</c:v>
                </c:pt>
                <c:pt idx="29">
                  <c:v>7993.4</c:v>
                </c:pt>
                <c:pt idx="30">
                  <c:v>8236.9</c:v>
                </c:pt>
                <c:pt idx="31">
                  <c:v>8331.0</c:v>
                </c:pt>
                <c:pt idx="32">
                  <c:v>8526.7</c:v>
                </c:pt>
                <c:pt idx="33">
                  <c:v>8745.6</c:v>
                </c:pt>
                <c:pt idx="34">
                  <c:v>8992.5</c:v>
                </c:pt>
                <c:pt idx="35">
                  <c:v>9125.5</c:v>
                </c:pt>
                <c:pt idx="36">
                  <c:v>9226.4</c:v>
                </c:pt>
                <c:pt idx="37">
                  <c:v>9512.299999999983</c:v>
                </c:pt>
                <c:pt idx="38">
                  <c:v>9785.0</c:v>
                </c:pt>
                <c:pt idx="39">
                  <c:v>10205.29999999999</c:v>
                </c:pt>
                <c:pt idx="40">
                  <c:v>10377.1</c:v>
                </c:pt>
                <c:pt idx="41">
                  <c:v>10614.9</c:v>
                </c:pt>
                <c:pt idx="42">
                  <c:v>10817.4</c:v>
                </c:pt>
                <c:pt idx="43">
                  <c:v>10768.5</c:v>
                </c:pt>
                <c:pt idx="44">
                  <c:v>10719.4</c:v>
                </c:pt>
                <c:pt idx="45">
                  <c:v>10722.8</c:v>
                </c:pt>
                <c:pt idx="46">
                  <c:v>10933.7</c:v>
                </c:pt>
                <c:pt idx="47">
                  <c:v>11018.4</c:v>
                </c:pt>
                <c:pt idx="48">
                  <c:v>11083.8</c:v>
                </c:pt>
                <c:pt idx="49">
                  <c:v>11229.3</c:v>
                </c:pt>
                <c:pt idx="50">
                  <c:v>11460.9</c:v>
                </c:pt>
                <c:pt idx="51">
                  <c:v>11621.5</c:v>
                </c:pt>
                <c:pt idx="52">
                  <c:v>11627.0</c:v>
                </c:pt>
                <c:pt idx="53">
                  <c:v>11827.8</c:v>
                </c:pt>
                <c:pt idx="54">
                  <c:v>12083.6</c:v>
                </c:pt>
                <c:pt idx="55">
                  <c:v>12227.8</c:v>
                </c:pt>
                <c:pt idx="56">
                  <c:v>12453.1</c:v>
                </c:pt>
                <c:pt idx="57">
                  <c:v>12564.6</c:v>
                </c:pt>
                <c:pt idx="58">
                  <c:v>12836.6</c:v>
                </c:pt>
                <c:pt idx="59">
                  <c:v>13032.0</c:v>
                </c:pt>
                <c:pt idx="60">
                  <c:v>13170.5</c:v>
                </c:pt>
                <c:pt idx="61">
                  <c:v>13475.5</c:v>
                </c:pt>
                <c:pt idx="62">
                  <c:v>13752.4</c:v>
                </c:pt>
                <c:pt idx="63">
                  <c:v>13850.6</c:v>
                </c:pt>
                <c:pt idx="64">
                  <c:v>13970.5</c:v>
                </c:pt>
                <c:pt idx="65">
                  <c:v>14233.8</c:v>
                </c:pt>
                <c:pt idx="66">
                  <c:v>14375.0</c:v>
                </c:pt>
                <c:pt idx="67">
                  <c:v>14550.4</c:v>
                </c:pt>
                <c:pt idx="68">
                  <c:v>14909.5</c:v>
                </c:pt>
                <c:pt idx="69">
                  <c:v>15056.8</c:v>
                </c:pt>
                <c:pt idx="70">
                  <c:v>15232.4</c:v>
                </c:pt>
                <c:pt idx="71">
                  <c:v>15434.9</c:v>
                </c:pt>
                <c:pt idx="72">
                  <c:v>15591.9</c:v>
                </c:pt>
                <c:pt idx="73">
                  <c:v>15739.2</c:v>
                </c:pt>
                <c:pt idx="74">
                  <c:v>15954.1</c:v>
                </c:pt>
                <c:pt idx="75">
                  <c:v>16198.7</c:v>
                </c:pt>
                <c:pt idx="76">
                  <c:v>16572.2</c:v>
                </c:pt>
                <c:pt idx="77">
                  <c:v>16749.09999999996</c:v>
                </c:pt>
                <c:pt idx="78">
                  <c:v>16953.4</c:v>
                </c:pt>
                <c:pt idx="79">
                  <c:v>17320.7</c:v>
                </c:pt>
                <c:pt idx="80">
                  <c:v>17463.8</c:v>
                </c:pt>
                <c:pt idx="81">
                  <c:v>17589.59999999996</c:v>
                </c:pt>
                <c:pt idx="82">
                  <c:v>17973.7</c:v>
                </c:pt>
                <c:pt idx="83">
                  <c:v>18278.59999999996</c:v>
                </c:pt>
                <c:pt idx="84">
                  <c:v>18341.0</c:v>
                </c:pt>
                <c:pt idx="85">
                  <c:v>18675.9</c:v>
                </c:pt>
                <c:pt idx="86">
                  <c:v>18899.5</c:v>
                </c:pt>
                <c:pt idx="87">
                  <c:v>19062.0</c:v>
                </c:pt>
                <c:pt idx="88">
                  <c:v>19276.3</c:v>
                </c:pt>
                <c:pt idx="89">
                  <c:v>19613.8</c:v>
                </c:pt>
                <c:pt idx="90">
                  <c:v>19835.8</c:v>
                </c:pt>
                <c:pt idx="91">
                  <c:v>20044.59999999996</c:v>
                </c:pt>
                <c:pt idx="92">
                  <c:v>20303.2</c:v>
                </c:pt>
                <c:pt idx="93">
                  <c:v>20584.59999999996</c:v>
                </c:pt>
                <c:pt idx="94">
                  <c:v>20942.8</c:v>
                </c:pt>
                <c:pt idx="95">
                  <c:v>21143.4</c:v>
                </c:pt>
                <c:pt idx="96">
                  <c:v>21349.7</c:v>
                </c:pt>
                <c:pt idx="97">
                  <c:v>21775.0</c:v>
                </c:pt>
                <c:pt idx="98">
                  <c:v>21951.7</c:v>
                </c:pt>
                <c:pt idx="99">
                  <c:v>22012.0</c:v>
                </c:pt>
                <c:pt idx="100">
                  <c:v>22228.0</c:v>
                </c:pt>
                <c:pt idx="101">
                  <c:v>22696.8</c:v>
                </c:pt>
                <c:pt idx="102">
                  <c:v>22837.7</c:v>
                </c:pt>
                <c:pt idx="103">
                  <c:v>23233.9</c:v>
                </c:pt>
                <c:pt idx="104">
                  <c:v>23526.5</c:v>
                </c:pt>
                <c:pt idx="105">
                  <c:v>23757.1</c:v>
                </c:pt>
                <c:pt idx="106">
                  <c:v>23935.1</c:v>
                </c:pt>
                <c:pt idx="107">
                  <c:v>24195.8</c:v>
                </c:pt>
                <c:pt idx="108">
                  <c:v>24532.7</c:v>
                </c:pt>
                <c:pt idx="109">
                  <c:v>24690.7</c:v>
                </c:pt>
                <c:pt idx="110">
                  <c:v>24884.4</c:v>
                </c:pt>
                <c:pt idx="111">
                  <c:v>25079.1</c:v>
                </c:pt>
                <c:pt idx="112">
                  <c:v>25521.59999999996</c:v>
                </c:pt>
                <c:pt idx="113">
                  <c:v>25776.7</c:v>
                </c:pt>
                <c:pt idx="114">
                  <c:v>26189.7</c:v>
                </c:pt>
                <c:pt idx="115">
                  <c:v>26519.7</c:v>
                </c:pt>
                <c:pt idx="116">
                  <c:v>26604.6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invertedindex</c:v>
                </c:pt>
              </c:strCache>
            </c:strRef>
          </c:tx>
          <c:spPr>
            <a:ln w="3175">
              <a:solidFill>
                <a:srgbClr val="00B0F0"/>
              </a:solidFill>
            </a:ln>
          </c:spPr>
          <c:marker>
            <c:symbol val="plus"/>
            <c:size val="2"/>
            <c:spPr>
              <a:ln>
                <a:solidFill>
                  <a:srgbClr val="00B0F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工作表1!$E$2:$E$118</c:f>
              <c:numCache>
                <c:formatCode>General</c:formatCode>
                <c:ptCount val="117"/>
                <c:pt idx="0">
                  <c:v>3051.8</c:v>
                </c:pt>
                <c:pt idx="1">
                  <c:v>2978.3</c:v>
                </c:pt>
                <c:pt idx="2">
                  <c:v>3114.1</c:v>
                </c:pt>
                <c:pt idx="3">
                  <c:v>3201.7</c:v>
                </c:pt>
                <c:pt idx="4">
                  <c:v>3300.5</c:v>
                </c:pt>
                <c:pt idx="5">
                  <c:v>3350.7</c:v>
                </c:pt>
                <c:pt idx="6">
                  <c:v>3411.2</c:v>
                </c:pt>
                <c:pt idx="7">
                  <c:v>3506.9</c:v>
                </c:pt>
                <c:pt idx="8">
                  <c:v>3557.7</c:v>
                </c:pt>
                <c:pt idx="9">
                  <c:v>3708.9</c:v>
                </c:pt>
                <c:pt idx="10">
                  <c:v>3767.5</c:v>
                </c:pt>
                <c:pt idx="11">
                  <c:v>3833.1</c:v>
                </c:pt>
                <c:pt idx="12">
                  <c:v>3936.8</c:v>
                </c:pt>
                <c:pt idx="13">
                  <c:v>4018.0</c:v>
                </c:pt>
                <c:pt idx="14">
                  <c:v>4228.7</c:v>
                </c:pt>
                <c:pt idx="15">
                  <c:v>4258.3</c:v>
                </c:pt>
                <c:pt idx="16">
                  <c:v>4331.7</c:v>
                </c:pt>
                <c:pt idx="17">
                  <c:v>4447.0</c:v>
                </c:pt>
                <c:pt idx="18">
                  <c:v>4597.3</c:v>
                </c:pt>
                <c:pt idx="19">
                  <c:v>4677.7</c:v>
                </c:pt>
                <c:pt idx="20">
                  <c:v>4796.7</c:v>
                </c:pt>
                <c:pt idx="21">
                  <c:v>4937.3</c:v>
                </c:pt>
                <c:pt idx="22">
                  <c:v>5027.6</c:v>
                </c:pt>
                <c:pt idx="23">
                  <c:v>5140.8</c:v>
                </c:pt>
                <c:pt idx="24">
                  <c:v>5253.8</c:v>
                </c:pt>
                <c:pt idx="25">
                  <c:v>5358.5</c:v>
                </c:pt>
                <c:pt idx="26">
                  <c:v>5407.4</c:v>
                </c:pt>
                <c:pt idx="27">
                  <c:v>5526.3</c:v>
                </c:pt>
                <c:pt idx="28">
                  <c:v>5661.3</c:v>
                </c:pt>
                <c:pt idx="29">
                  <c:v>5786.1</c:v>
                </c:pt>
                <c:pt idx="30">
                  <c:v>5917.7</c:v>
                </c:pt>
                <c:pt idx="31">
                  <c:v>5975.7</c:v>
                </c:pt>
                <c:pt idx="32">
                  <c:v>6164.8</c:v>
                </c:pt>
                <c:pt idx="33">
                  <c:v>6209.6</c:v>
                </c:pt>
                <c:pt idx="34">
                  <c:v>6344.4</c:v>
                </c:pt>
                <c:pt idx="35">
                  <c:v>6501.6</c:v>
                </c:pt>
                <c:pt idx="36">
                  <c:v>6556.2</c:v>
                </c:pt>
                <c:pt idx="37">
                  <c:v>6626.1</c:v>
                </c:pt>
                <c:pt idx="38">
                  <c:v>6694.0</c:v>
                </c:pt>
                <c:pt idx="39">
                  <c:v>7026.7</c:v>
                </c:pt>
                <c:pt idx="40">
                  <c:v>7176.8</c:v>
                </c:pt>
                <c:pt idx="41">
                  <c:v>7303.8</c:v>
                </c:pt>
                <c:pt idx="42">
                  <c:v>7380.2</c:v>
                </c:pt>
                <c:pt idx="43">
                  <c:v>7532.1</c:v>
                </c:pt>
                <c:pt idx="44">
                  <c:v>7651.2</c:v>
                </c:pt>
                <c:pt idx="45">
                  <c:v>7756.5</c:v>
                </c:pt>
                <c:pt idx="46">
                  <c:v>7877.6</c:v>
                </c:pt>
                <c:pt idx="47">
                  <c:v>8007.5</c:v>
                </c:pt>
                <c:pt idx="48">
                  <c:v>8150.0</c:v>
                </c:pt>
                <c:pt idx="49">
                  <c:v>8316.6</c:v>
                </c:pt>
                <c:pt idx="50">
                  <c:v>8408.0</c:v>
                </c:pt>
                <c:pt idx="51">
                  <c:v>8545.6</c:v>
                </c:pt>
                <c:pt idx="52">
                  <c:v>8657.0</c:v>
                </c:pt>
                <c:pt idx="53">
                  <c:v>8764.9</c:v>
                </c:pt>
                <c:pt idx="54">
                  <c:v>8958.0</c:v>
                </c:pt>
                <c:pt idx="55">
                  <c:v>9012.7</c:v>
                </c:pt>
                <c:pt idx="56">
                  <c:v>9130.799999999983</c:v>
                </c:pt>
                <c:pt idx="57">
                  <c:v>9246.9</c:v>
                </c:pt>
                <c:pt idx="58">
                  <c:v>9505.5</c:v>
                </c:pt>
                <c:pt idx="59">
                  <c:v>9723.2</c:v>
                </c:pt>
                <c:pt idx="60">
                  <c:v>9791.1</c:v>
                </c:pt>
                <c:pt idx="61">
                  <c:v>9787.1</c:v>
                </c:pt>
                <c:pt idx="62">
                  <c:v>9981.9</c:v>
                </c:pt>
                <c:pt idx="63">
                  <c:v>10133.1</c:v>
                </c:pt>
                <c:pt idx="64">
                  <c:v>10229.1</c:v>
                </c:pt>
                <c:pt idx="65">
                  <c:v>10416.2</c:v>
                </c:pt>
                <c:pt idx="66">
                  <c:v>10480.1</c:v>
                </c:pt>
                <c:pt idx="67">
                  <c:v>10615.4</c:v>
                </c:pt>
                <c:pt idx="68">
                  <c:v>10711.3</c:v>
                </c:pt>
                <c:pt idx="69">
                  <c:v>10850.5</c:v>
                </c:pt>
                <c:pt idx="70">
                  <c:v>11023.6</c:v>
                </c:pt>
                <c:pt idx="71">
                  <c:v>11122.5</c:v>
                </c:pt>
                <c:pt idx="72">
                  <c:v>11437.4</c:v>
                </c:pt>
                <c:pt idx="73">
                  <c:v>11375.2</c:v>
                </c:pt>
                <c:pt idx="74">
                  <c:v>11545.3</c:v>
                </c:pt>
                <c:pt idx="75">
                  <c:v>11692.4</c:v>
                </c:pt>
                <c:pt idx="76">
                  <c:v>11890.1</c:v>
                </c:pt>
                <c:pt idx="77">
                  <c:v>12037.1</c:v>
                </c:pt>
                <c:pt idx="78">
                  <c:v>12298.7</c:v>
                </c:pt>
                <c:pt idx="79">
                  <c:v>12472.8</c:v>
                </c:pt>
                <c:pt idx="80">
                  <c:v>12489.7</c:v>
                </c:pt>
                <c:pt idx="81">
                  <c:v>12700.8</c:v>
                </c:pt>
                <c:pt idx="82">
                  <c:v>12924.1</c:v>
                </c:pt>
                <c:pt idx="83">
                  <c:v>13187.0</c:v>
                </c:pt>
                <c:pt idx="84">
                  <c:v>13289.4</c:v>
                </c:pt>
                <c:pt idx="85">
                  <c:v>13405.1</c:v>
                </c:pt>
                <c:pt idx="86">
                  <c:v>13603.0</c:v>
                </c:pt>
                <c:pt idx="87">
                  <c:v>13780.7</c:v>
                </c:pt>
                <c:pt idx="88">
                  <c:v>13968.3</c:v>
                </c:pt>
                <c:pt idx="89">
                  <c:v>14006.5</c:v>
                </c:pt>
                <c:pt idx="90">
                  <c:v>14223.2</c:v>
                </c:pt>
                <c:pt idx="91">
                  <c:v>14334.5</c:v>
                </c:pt>
                <c:pt idx="92">
                  <c:v>14652.0</c:v>
                </c:pt>
                <c:pt idx="93">
                  <c:v>14926.3</c:v>
                </c:pt>
                <c:pt idx="94">
                  <c:v>15021.1</c:v>
                </c:pt>
                <c:pt idx="95">
                  <c:v>15165.2</c:v>
                </c:pt>
                <c:pt idx="96">
                  <c:v>15296.6</c:v>
                </c:pt>
                <c:pt idx="97">
                  <c:v>15506.9</c:v>
                </c:pt>
                <c:pt idx="98">
                  <c:v>15627.5</c:v>
                </c:pt>
                <c:pt idx="99">
                  <c:v>15846.1</c:v>
                </c:pt>
                <c:pt idx="100">
                  <c:v>15922.0</c:v>
                </c:pt>
                <c:pt idx="101">
                  <c:v>16287.0</c:v>
                </c:pt>
                <c:pt idx="102">
                  <c:v>16556.3</c:v>
                </c:pt>
                <c:pt idx="103">
                  <c:v>16532.9</c:v>
                </c:pt>
                <c:pt idx="104">
                  <c:v>16623.0</c:v>
                </c:pt>
                <c:pt idx="105">
                  <c:v>16860.0</c:v>
                </c:pt>
                <c:pt idx="106">
                  <c:v>17006.7</c:v>
                </c:pt>
                <c:pt idx="107">
                  <c:v>17261.9</c:v>
                </c:pt>
                <c:pt idx="108">
                  <c:v>17386.9</c:v>
                </c:pt>
                <c:pt idx="109">
                  <c:v>17633.4</c:v>
                </c:pt>
                <c:pt idx="110">
                  <c:v>17616.9</c:v>
                </c:pt>
                <c:pt idx="111">
                  <c:v>17733.0</c:v>
                </c:pt>
                <c:pt idx="112">
                  <c:v>18026.7</c:v>
                </c:pt>
                <c:pt idx="113">
                  <c:v>18223.09999999996</c:v>
                </c:pt>
                <c:pt idx="114">
                  <c:v>18406.7</c:v>
                </c:pt>
                <c:pt idx="115">
                  <c:v>18499.09999999996</c:v>
                </c:pt>
                <c:pt idx="116">
                  <c:v>18697.9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250296"/>
        <c:axId val="2113242344"/>
      </c:lineChart>
      <c:catAx>
        <c:axId val="2113250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Data size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3242344"/>
        <c:crosses val="autoZero"/>
        <c:auto val="1"/>
        <c:lblAlgn val="ctr"/>
        <c:lblOffset val="100"/>
        <c:noMultiLvlLbl val="0"/>
      </c:catAx>
      <c:valAx>
        <c:axId val="2113242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sz="1000" b="1" i="0" u="none" strike="noStrike" baseline="0" dirty="0" smtClean="0">
                    <a:effectLst/>
                  </a:rPr>
                  <a:t>Response Time(</a:t>
                </a:r>
                <a:r>
                  <a:rPr lang="en-US" altLang="zh-TW" sz="1000" b="1" i="0" u="none" strike="noStrike" baseline="0" dirty="0" err="1" smtClean="0">
                    <a:effectLst/>
                  </a:rPr>
                  <a:t>ms</a:t>
                </a:r>
                <a:r>
                  <a:rPr lang="en-US" altLang="zh-TW" dirty="0" smtClean="0"/>
                  <a:t>)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3250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b_maximum</c:v>
                </c:pt>
              </c:strCache>
            </c:strRef>
          </c:tx>
          <c:spPr>
            <a:ln w="0"/>
          </c:spPr>
          <c:marker>
            <c:symbol val="triangle"/>
            <c:size val="2"/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工作表1!$B$2:$B$118</c:f>
              <c:numCache>
                <c:formatCode>General</c:formatCode>
                <c:ptCount val="117"/>
                <c:pt idx="0">
                  <c:v>3880.0</c:v>
                </c:pt>
                <c:pt idx="1">
                  <c:v>3840.7</c:v>
                </c:pt>
                <c:pt idx="2">
                  <c:v>3852.0</c:v>
                </c:pt>
                <c:pt idx="3">
                  <c:v>4023.5</c:v>
                </c:pt>
                <c:pt idx="4">
                  <c:v>4109.6</c:v>
                </c:pt>
                <c:pt idx="5">
                  <c:v>4195.0</c:v>
                </c:pt>
                <c:pt idx="6">
                  <c:v>4306.8</c:v>
                </c:pt>
                <c:pt idx="7">
                  <c:v>4394.8</c:v>
                </c:pt>
                <c:pt idx="8">
                  <c:v>4435.900000000001</c:v>
                </c:pt>
                <c:pt idx="9">
                  <c:v>4509.400000000001</c:v>
                </c:pt>
                <c:pt idx="10">
                  <c:v>4678.3</c:v>
                </c:pt>
                <c:pt idx="11">
                  <c:v>4741.900000000001</c:v>
                </c:pt>
                <c:pt idx="12">
                  <c:v>4863.8</c:v>
                </c:pt>
                <c:pt idx="13">
                  <c:v>4988.2</c:v>
                </c:pt>
                <c:pt idx="14">
                  <c:v>5063.2</c:v>
                </c:pt>
                <c:pt idx="15">
                  <c:v>5226.6</c:v>
                </c:pt>
                <c:pt idx="16">
                  <c:v>5365.1</c:v>
                </c:pt>
                <c:pt idx="17">
                  <c:v>5450.2</c:v>
                </c:pt>
                <c:pt idx="18">
                  <c:v>5645.9</c:v>
                </c:pt>
                <c:pt idx="19">
                  <c:v>5733.9</c:v>
                </c:pt>
                <c:pt idx="20">
                  <c:v>5803.3</c:v>
                </c:pt>
                <c:pt idx="21">
                  <c:v>5896.5</c:v>
                </c:pt>
                <c:pt idx="22">
                  <c:v>6064.2</c:v>
                </c:pt>
                <c:pt idx="23">
                  <c:v>6194.7</c:v>
                </c:pt>
                <c:pt idx="24">
                  <c:v>6329.8</c:v>
                </c:pt>
                <c:pt idx="25">
                  <c:v>6465.5</c:v>
                </c:pt>
                <c:pt idx="26">
                  <c:v>6584.4</c:v>
                </c:pt>
                <c:pt idx="27">
                  <c:v>6847.3</c:v>
                </c:pt>
                <c:pt idx="28">
                  <c:v>6970.4</c:v>
                </c:pt>
                <c:pt idx="29">
                  <c:v>7078.8</c:v>
                </c:pt>
                <c:pt idx="30">
                  <c:v>7144.7</c:v>
                </c:pt>
                <c:pt idx="31">
                  <c:v>7273.5</c:v>
                </c:pt>
                <c:pt idx="32">
                  <c:v>7433.4</c:v>
                </c:pt>
                <c:pt idx="33">
                  <c:v>7634.3</c:v>
                </c:pt>
                <c:pt idx="34">
                  <c:v>7652.8</c:v>
                </c:pt>
                <c:pt idx="35">
                  <c:v>7873.3</c:v>
                </c:pt>
                <c:pt idx="36">
                  <c:v>7992.0</c:v>
                </c:pt>
                <c:pt idx="37">
                  <c:v>8040.8</c:v>
                </c:pt>
                <c:pt idx="38">
                  <c:v>8284.0</c:v>
                </c:pt>
                <c:pt idx="39">
                  <c:v>8533.4</c:v>
                </c:pt>
                <c:pt idx="40">
                  <c:v>8568.9</c:v>
                </c:pt>
                <c:pt idx="41">
                  <c:v>8759.6</c:v>
                </c:pt>
                <c:pt idx="42">
                  <c:v>8862.2</c:v>
                </c:pt>
                <c:pt idx="43">
                  <c:v>9015.2</c:v>
                </c:pt>
                <c:pt idx="44">
                  <c:v>9146.5</c:v>
                </c:pt>
                <c:pt idx="45">
                  <c:v>9270.7</c:v>
                </c:pt>
                <c:pt idx="46">
                  <c:v>9440.5</c:v>
                </c:pt>
                <c:pt idx="47">
                  <c:v>9609.299999999983</c:v>
                </c:pt>
                <c:pt idx="48">
                  <c:v>9741.4</c:v>
                </c:pt>
                <c:pt idx="49">
                  <c:v>9951.4</c:v>
                </c:pt>
                <c:pt idx="50">
                  <c:v>10075.9</c:v>
                </c:pt>
                <c:pt idx="51">
                  <c:v>10242.9</c:v>
                </c:pt>
                <c:pt idx="52">
                  <c:v>10366.2</c:v>
                </c:pt>
                <c:pt idx="53">
                  <c:v>10616.1</c:v>
                </c:pt>
                <c:pt idx="54">
                  <c:v>10762.1</c:v>
                </c:pt>
                <c:pt idx="55">
                  <c:v>10879.0</c:v>
                </c:pt>
                <c:pt idx="56">
                  <c:v>11056.4</c:v>
                </c:pt>
                <c:pt idx="57">
                  <c:v>11217.6</c:v>
                </c:pt>
                <c:pt idx="58">
                  <c:v>11383.2</c:v>
                </c:pt>
                <c:pt idx="59">
                  <c:v>11518.1</c:v>
                </c:pt>
                <c:pt idx="60">
                  <c:v>11693.6</c:v>
                </c:pt>
                <c:pt idx="61">
                  <c:v>11865.2</c:v>
                </c:pt>
                <c:pt idx="62">
                  <c:v>12050.9</c:v>
                </c:pt>
                <c:pt idx="63">
                  <c:v>12220.0</c:v>
                </c:pt>
                <c:pt idx="64">
                  <c:v>12366.5</c:v>
                </c:pt>
                <c:pt idx="65">
                  <c:v>12522.0</c:v>
                </c:pt>
                <c:pt idx="66">
                  <c:v>12671.7</c:v>
                </c:pt>
                <c:pt idx="67">
                  <c:v>12851.0</c:v>
                </c:pt>
                <c:pt idx="68">
                  <c:v>13036.5</c:v>
                </c:pt>
                <c:pt idx="69">
                  <c:v>13221.9</c:v>
                </c:pt>
                <c:pt idx="70">
                  <c:v>13462.9</c:v>
                </c:pt>
                <c:pt idx="71">
                  <c:v>13508.5</c:v>
                </c:pt>
                <c:pt idx="72">
                  <c:v>13653.2</c:v>
                </c:pt>
                <c:pt idx="73">
                  <c:v>14015.8</c:v>
                </c:pt>
                <c:pt idx="74">
                  <c:v>14189.9</c:v>
                </c:pt>
                <c:pt idx="75">
                  <c:v>14269.7</c:v>
                </c:pt>
                <c:pt idx="76">
                  <c:v>14383.3</c:v>
                </c:pt>
                <c:pt idx="77">
                  <c:v>14586.9</c:v>
                </c:pt>
                <c:pt idx="78">
                  <c:v>14737.8</c:v>
                </c:pt>
                <c:pt idx="79">
                  <c:v>14915.6</c:v>
                </c:pt>
                <c:pt idx="80">
                  <c:v>15102.8</c:v>
                </c:pt>
                <c:pt idx="81">
                  <c:v>15323.4</c:v>
                </c:pt>
                <c:pt idx="82">
                  <c:v>15518.2</c:v>
                </c:pt>
                <c:pt idx="83">
                  <c:v>15740.5</c:v>
                </c:pt>
                <c:pt idx="84">
                  <c:v>15999.6</c:v>
                </c:pt>
                <c:pt idx="85">
                  <c:v>16147.4</c:v>
                </c:pt>
                <c:pt idx="86">
                  <c:v>16349.7</c:v>
                </c:pt>
                <c:pt idx="87">
                  <c:v>16547.3</c:v>
                </c:pt>
                <c:pt idx="88">
                  <c:v>16703.2</c:v>
                </c:pt>
                <c:pt idx="89">
                  <c:v>16979.3</c:v>
                </c:pt>
                <c:pt idx="90">
                  <c:v>17079.7</c:v>
                </c:pt>
                <c:pt idx="91">
                  <c:v>17354.5</c:v>
                </c:pt>
                <c:pt idx="92">
                  <c:v>17458.4</c:v>
                </c:pt>
                <c:pt idx="93">
                  <c:v>17651.9</c:v>
                </c:pt>
                <c:pt idx="94">
                  <c:v>17829.59999999995</c:v>
                </c:pt>
                <c:pt idx="95">
                  <c:v>18069.0</c:v>
                </c:pt>
                <c:pt idx="96">
                  <c:v>18250.5</c:v>
                </c:pt>
                <c:pt idx="97">
                  <c:v>18486.09999999995</c:v>
                </c:pt>
                <c:pt idx="98">
                  <c:v>18719.3</c:v>
                </c:pt>
                <c:pt idx="99">
                  <c:v>18941.7</c:v>
                </c:pt>
                <c:pt idx="100">
                  <c:v>19202.9</c:v>
                </c:pt>
                <c:pt idx="101">
                  <c:v>19541.9</c:v>
                </c:pt>
                <c:pt idx="102">
                  <c:v>19790.4</c:v>
                </c:pt>
                <c:pt idx="103">
                  <c:v>19876.5</c:v>
                </c:pt>
                <c:pt idx="104">
                  <c:v>20007.7</c:v>
                </c:pt>
                <c:pt idx="105">
                  <c:v>20281.4</c:v>
                </c:pt>
                <c:pt idx="106">
                  <c:v>20356.5</c:v>
                </c:pt>
                <c:pt idx="107">
                  <c:v>20637.4</c:v>
                </c:pt>
                <c:pt idx="108">
                  <c:v>20834.09999999995</c:v>
                </c:pt>
                <c:pt idx="109">
                  <c:v>20998.5</c:v>
                </c:pt>
                <c:pt idx="110">
                  <c:v>21247.9</c:v>
                </c:pt>
                <c:pt idx="111">
                  <c:v>21405.0</c:v>
                </c:pt>
                <c:pt idx="112">
                  <c:v>21712.0</c:v>
                </c:pt>
                <c:pt idx="113">
                  <c:v>21972.7</c:v>
                </c:pt>
                <c:pt idx="114">
                  <c:v>22219.5</c:v>
                </c:pt>
                <c:pt idx="115">
                  <c:v>22412.9</c:v>
                </c:pt>
                <c:pt idx="116">
                  <c:v>22650.8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maximum</c:v>
                </c:pt>
              </c:strCache>
            </c:strRef>
          </c:tx>
          <c:spPr>
            <a:ln w="3175">
              <a:solidFill>
                <a:srgbClr val="7030A0"/>
              </a:solidFill>
            </a:ln>
          </c:spPr>
          <c:marker>
            <c:symbol val="square"/>
            <c:size val="3"/>
            <c:spPr>
              <a:ln>
                <a:solidFill>
                  <a:srgbClr val="7030A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工作表1!$C$2:$C$118</c:f>
              <c:numCache>
                <c:formatCode>General</c:formatCode>
                <c:ptCount val="117"/>
                <c:pt idx="0">
                  <c:v>3832.8</c:v>
                </c:pt>
                <c:pt idx="1">
                  <c:v>4036.4</c:v>
                </c:pt>
                <c:pt idx="2">
                  <c:v>4286.5</c:v>
                </c:pt>
                <c:pt idx="3">
                  <c:v>4296.8</c:v>
                </c:pt>
                <c:pt idx="4">
                  <c:v>4296.2</c:v>
                </c:pt>
                <c:pt idx="5">
                  <c:v>4604.3</c:v>
                </c:pt>
                <c:pt idx="6">
                  <c:v>4534.3</c:v>
                </c:pt>
                <c:pt idx="7">
                  <c:v>4714.900000000001</c:v>
                </c:pt>
                <c:pt idx="8">
                  <c:v>4909.400000000001</c:v>
                </c:pt>
                <c:pt idx="9">
                  <c:v>5079.900000000001</c:v>
                </c:pt>
                <c:pt idx="10">
                  <c:v>5276.3</c:v>
                </c:pt>
                <c:pt idx="11">
                  <c:v>5426.4</c:v>
                </c:pt>
                <c:pt idx="12">
                  <c:v>5778.8</c:v>
                </c:pt>
                <c:pt idx="13">
                  <c:v>6111.8</c:v>
                </c:pt>
                <c:pt idx="14">
                  <c:v>6213.7</c:v>
                </c:pt>
                <c:pt idx="15">
                  <c:v>6561.8</c:v>
                </c:pt>
                <c:pt idx="16">
                  <c:v>6702.0</c:v>
                </c:pt>
                <c:pt idx="17">
                  <c:v>7191.1</c:v>
                </c:pt>
                <c:pt idx="18">
                  <c:v>7349.3</c:v>
                </c:pt>
                <c:pt idx="19">
                  <c:v>7512.7</c:v>
                </c:pt>
                <c:pt idx="20">
                  <c:v>7906.3</c:v>
                </c:pt>
                <c:pt idx="21">
                  <c:v>8088.0</c:v>
                </c:pt>
                <c:pt idx="22">
                  <c:v>8446.2</c:v>
                </c:pt>
                <c:pt idx="23">
                  <c:v>8676.799999999983</c:v>
                </c:pt>
                <c:pt idx="24">
                  <c:v>9176.1</c:v>
                </c:pt>
                <c:pt idx="25">
                  <c:v>9284.6</c:v>
                </c:pt>
                <c:pt idx="26">
                  <c:v>9300.799999999983</c:v>
                </c:pt>
                <c:pt idx="27">
                  <c:v>10015.7</c:v>
                </c:pt>
                <c:pt idx="28">
                  <c:v>10222.79999999999</c:v>
                </c:pt>
                <c:pt idx="29">
                  <c:v>10562.0</c:v>
                </c:pt>
                <c:pt idx="30">
                  <c:v>10782.1</c:v>
                </c:pt>
                <c:pt idx="31">
                  <c:v>11547.8</c:v>
                </c:pt>
                <c:pt idx="32">
                  <c:v>11663.4</c:v>
                </c:pt>
                <c:pt idx="33">
                  <c:v>12201.1</c:v>
                </c:pt>
                <c:pt idx="34">
                  <c:v>12496.0</c:v>
                </c:pt>
                <c:pt idx="35">
                  <c:v>13453.6</c:v>
                </c:pt>
                <c:pt idx="36">
                  <c:v>13847.1</c:v>
                </c:pt>
                <c:pt idx="37">
                  <c:v>13801.0</c:v>
                </c:pt>
                <c:pt idx="38">
                  <c:v>14038.9</c:v>
                </c:pt>
                <c:pt idx="39">
                  <c:v>15696.3</c:v>
                </c:pt>
                <c:pt idx="40">
                  <c:v>16168.8</c:v>
                </c:pt>
                <c:pt idx="41">
                  <c:v>16809.09999999995</c:v>
                </c:pt>
                <c:pt idx="42">
                  <c:v>17351.7</c:v>
                </c:pt>
                <c:pt idx="43">
                  <c:v>14720.7</c:v>
                </c:pt>
                <c:pt idx="44">
                  <c:v>13054.1</c:v>
                </c:pt>
                <c:pt idx="45">
                  <c:v>11955.8</c:v>
                </c:pt>
                <c:pt idx="46">
                  <c:v>11559.0</c:v>
                </c:pt>
                <c:pt idx="47">
                  <c:v>11421.7</c:v>
                </c:pt>
                <c:pt idx="48">
                  <c:v>10612.5</c:v>
                </c:pt>
                <c:pt idx="49">
                  <c:v>10085.5</c:v>
                </c:pt>
                <c:pt idx="50">
                  <c:v>10081.4</c:v>
                </c:pt>
                <c:pt idx="51">
                  <c:v>10001.6</c:v>
                </c:pt>
                <c:pt idx="52">
                  <c:v>10024.29999999999</c:v>
                </c:pt>
                <c:pt idx="53">
                  <c:v>10194.29999999999</c:v>
                </c:pt>
                <c:pt idx="54">
                  <c:v>10176.29999999999</c:v>
                </c:pt>
                <c:pt idx="55">
                  <c:v>10282.5</c:v>
                </c:pt>
                <c:pt idx="56">
                  <c:v>10351.0</c:v>
                </c:pt>
                <c:pt idx="57">
                  <c:v>10414.7</c:v>
                </c:pt>
                <c:pt idx="58">
                  <c:v>10608.0</c:v>
                </c:pt>
                <c:pt idx="59">
                  <c:v>10692.1</c:v>
                </c:pt>
                <c:pt idx="60">
                  <c:v>10854.4</c:v>
                </c:pt>
                <c:pt idx="61">
                  <c:v>10950.6</c:v>
                </c:pt>
                <c:pt idx="62">
                  <c:v>11322.8</c:v>
                </c:pt>
                <c:pt idx="63">
                  <c:v>11414.3</c:v>
                </c:pt>
                <c:pt idx="64">
                  <c:v>11423.5</c:v>
                </c:pt>
                <c:pt idx="65">
                  <c:v>11539.5</c:v>
                </c:pt>
                <c:pt idx="66">
                  <c:v>11652.6</c:v>
                </c:pt>
                <c:pt idx="67">
                  <c:v>11834.6</c:v>
                </c:pt>
                <c:pt idx="68">
                  <c:v>12021.8</c:v>
                </c:pt>
                <c:pt idx="69">
                  <c:v>12295.9</c:v>
                </c:pt>
                <c:pt idx="70">
                  <c:v>12474.7</c:v>
                </c:pt>
                <c:pt idx="71">
                  <c:v>12589.3</c:v>
                </c:pt>
                <c:pt idx="72">
                  <c:v>12738.2</c:v>
                </c:pt>
                <c:pt idx="73">
                  <c:v>12944.6</c:v>
                </c:pt>
                <c:pt idx="74">
                  <c:v>13113.9</c:v>
                </c:pt>
                <c:pt idx="75">
                  <c:v>13270.2</c:v>
                </c:pt>
                <c:pt idx="76">
                  <c:v>13486.8</c:v>
                </c:pt>
                <c:pt idx="77">
                  <c:v>13654.0</c:v>
                </c:pt>
                <c:pt idx="78">
                  <c:v>13885.9</c:v>
                </c:pt>
                <c:pt idx="79">
                  <c:v>14071.0</c:v>
                </c:pt>
                <c:pt idx="80">
                  <c:v>14231.7</c:v>
                </c:pt>
                <c:pt idx="81">
                  <c:v>14472.5</c:v>
                </c:pt>
                <c:pt idx="82">
                  <c:v>14811.6</c:v>
                </c:pt>
                <c:pt idx="83">
                  <c:v>15056.4</c:v>
                </c:pt>
                <c:pt idx="84">
                  <c:v>15164.7</c:v>
                </c:pt>
                <c:pt idx="85">
                  <c:v>15377.8</c:v>
                </c:pt>
                <c:pt idx="86">
                  <c:v>15648.5</c:v>
                </c:pt>
                <c:pt idx="87">
                  <c:v>15830.7</c:v>
                </c:pt>
                <c:pt idx="88">
                  <c:v>16047.9</c:v>
                </c:pt>
                <c:pt idx="89">
                  <c:v>16153.9</c:v>
                </c:pt>
                <c:pt idx="90">
                  <c:v>16335.7</c:v>
                </c:pt>
                <c:pt idx="91">
                  <c:v>16689.5</c:v>
                </c:pt>
                <c:pt idx="92">
                  <c:v>16887.09999999995</c:v>
                </c:pt>
                <c:pt idx="93">
                  <c:v>16961.0</c:v>
                </c:pt>
                <c:pt idx="94">
                  <c:v>17154.3</c:v>
                </c:pt>
                <c:pt idx="95">
                  <c:v>17396.9</c:v>
                </c:pt>
                <c:pt idx="96">
                  <c:v>17581.0</c:v>
                </c:pt>
                <c:pt idx="97">
                  <c:v>17818.7</c:v>
                </c:pt>
                <c:pt idx="98">
                  <c:v>18065.2</c:v>
                </c:pt>
                <c:pt idx="99">
                  <c:v>18368.5</c:v>
                </c:pt>
                <c:pt idx="100">
                  <c:v>18646.0</c:v>
                </c:pt>
                <c:pt idx="101">
                  <c:v>18779.5</c:v>
                </c:pt>
                <c:pt idx="102">
                  <c:v>19144.4</c:v>
                </c:pt>
                <c:pt idx="103">
                  <c:v>19154.59999999995</c:v>
                </c:pt>
                <c:pt idx="104">
                  <c:v>19379.9</c:v>
                </c:pt>
                <c:pt idx="105">
                  <c:v>19668.09999999995</c:v>
                </c:pt>
                <c:pt idx="106">
                  <c:v>19950.0</c:v>
                </c:pt>
                <c:pt idx="107">
                  <c:v>20116.9</c:v>
                </c:pt>
                <c:pt idx="108">
                  <c:v>20327.4</c:v>
                </c:pt>
                <c:pt idx="109">
                  <c:v>20664.9</c:v>
                </c:pt>
                <c:pt idx="110">
                  <c:v>20909.7</c:v>
                </c:pt>
                <c:pt idx="111">
                  <c:v>21101.2</c:v>
                </c:pt>
                <c:pt idx="112">
                  <c:v>21276.5</c:v>
                </c:pt>
                <c:pt idx="113">
                  <c:v>21550.4</c:v>
                </c:pt>
                <c:pt idx="114">
                  <c:v>21871.7</c:v>
                </c:pt>
                <c:pt idx="115">
                  <c:v>22126.6</c:v>
                </c:pt>
                <c:pt idx="116">
                  <c:v>22259.5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1_norm</c:v>
                </c:pt>
              </c:strCache>
            </c:strRef>
          </c:tx>
          <c:spPr>
            <a:ln w="6350">
              <a:solidFill>
                <a:srgbClr val="FF0000"/>
              </a:solidFill>
            </a:ln>
          </c:spPr>
          <c:marker>
            <c:symbol val="x"/>
            <c:size val="2"/>
            <c:spPr>
              <a:ln>
                <a:solidFill>
                  <a:srgbClr val="FF000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工作表1!$D$2:$D$118</c:f>
              <c:numCache>
                <c:formatCode>General</c:formatCode>
                <c:ptCount val="117"/>
                <c:pt idx="0">
                  <c:v>3898.0</c:v>
                </c:pt>
                <c:pt idx="1">
                  <c:v>3983.3</c:v>
                </c:pt>
                <c:pt idx="2">
                  <c:v>4072.8</c:v>
                </c:pt>
                <c:pt idx="3">
                  <c:v>4279.6</c:v>
                </c:pt>
                <c:pt idx="4">
                  <c:v>4312.900000000001</c:v>
                </c:pt>
                <c:pt idx="5">
                  <c:v>4448.2</c:v>
                </c:pt>
                <c:pt idx="6">
                  <c:v>4524.0</c:v>
                </c:pt>
                <c:pt idx="7">
                  <c:v>4804.8</c:v>
                </c:pt>
                <c:pt idx="8">
                  <c:v>4890.7</c:v>
                </c:pt>
                <c:pt idx="9">
                  <c:v>4883.1</c:v>
                </c:pt>
                <c:pt idx="10">
                  <c:v>4975.2</c:v>
                </c:pt>
                <c:pt idx="11">
                  <c:v>5165.400000000001</c:v>
                </c:pt>
                <c:pt idx="12">
                  <c:v>5351.3</c:v>
                </c:pt>
                <c:pt idx="13">
                  <c:v>5499.9</c:v>
                </c:pt>
                <c:pt idx="14">
                  <c:v>5652.1</c:v>
                </c:pt>
                <c:pt idx="15">
                  <c:v>5817.0</c:v>
                </c:pt>
                <c:pt idx="16">
                  <c:v>5939.2</c:v>
                </c:pt>
                <c:pt idx="17">
                  <c:v>6064.1</c:v>
                </c:pt>
                <c:pt idx="18">
                  <c:v>6309.5</c:v>
                </c:pt>
                <c:pt idx="19">
                  <c:v>6433.1</c:v>
                </c:pt>
                <c:pt idx="20">
                  <c:v>6566.5</c:v>
                </c:pt>
                <c:pt idx="21">
                  <c:v>6792.7</c:v>
                </c:pt>
                <c:pt idx="22">
                  <c:v>6886.7</c:v>
                </c:pt>
                <c:pt idx="23">
                  <c:v>6967.5</c:v>
                </c:pt>
                <c:pt idx="24">
                  <c:v>7175.9</c:v>
                </c:pt>
                <c:pt idx="25">
                  <c:v>7317.7</c:v>
                </c:pt>
                <c:pt idx="26">
                  <c:v>7664.3</c:v>
                </c:pt>
                <c:pt idx="27">
                  <c:v>7842.9</c:v>
                </c:pt>
                <c:pt idx="28">
                  <c:v>7931.2</c:v>
                </c:pt>
                <c:pt idx="29">
                  <c:v>7993.4</c:v>
                </c:pt>
                <c:pt idx="30">
                  <c:v>8236.9</c:v>
                </c:pt>
                <c:pt idx="31">
                  <c:v>8331.0</c:v>
                </c:pt>
                <c:pt idx="32">
                  <c:v>8526.7</c:v>
                </c:pt>
                <c:pt idx="33">
                  <c:v>8745.6</c:v>
                </c:pt>
                <c:pt idx="34">
                  <c:v>8992.5</c:v>
                </c:pt>
                <c:pt idx="35">
                  <c:v>9125.5</c:v>
                </c:pt>
                <c:pt idx="36">
                  <c:v>9226.4</c:v>
                </c:pt>
                <c:pt idx="37">
                  <c:v>9512.299999999983</c:v>
                </c:pt>
                <c:pt idx="38">
                  <c:v>9785.0</c:v>
                </c:pt>
                <c:pt idx="39">
                  <c:v>10205.29999999999</c:v>
                </c:pt>
                <c:pt idx="40">
                  <c:v>10377.1</c:v>
                </c:pt>
                <c:pt idx="41">
                  <c:v>10614.9</c:v>
                </c:pt>
                <c:pt idx="42">
                  <c:v>10817.4</c:v>
                </c:pt>
                <c:pt idx="43">
                  <c:v>10768.5</c:v>
                </c:pt>
                <c:pt idx="44">
                  <c:v>10719.4</c:v>
                </c:pt>
                <c:pt idx="45">
                  <c:v>10722.8</c:v>
                </c:pt>
                <c:pt idx="46">
                  <c:v>10933.7</c:v>
                </c:pt>
                <c:pt idx="47">
                  <c:v>11018.4</c:v>
                </c:pt>
                <c:pt idx="48">
                  <c:v>11083.8</c:v>
                </c:pt>
                <c:pt idx="49">
                  <c:v>11229.3</c:v>
                </c:pt>
                <c:pt idx="50">
                  <c:v>11460.9</c:v>
                </c:pt>
                <c:pt idx="51">
                  <c:v>11621.5</c:v>
                </c:pt>
                <c:pt idx="52">
                  <c:v>11627.0</c:v>
                </c:pt>
                <c:pt idx="53">
                  <c:v>11827.8</c:v>
                </c:pt>
                <c:pt idx="54">
                  <c:v>12083.6</c:v>
                </c:pt>
                <c:pt idx="55">
                  <c:v>12227.8</c:v>
                </c:pt>
                <c:pt idx="56">
                  <c:v>12453.1</c:v>
                </c:pt>
                <c:pt idx="57">
                  <c:v>12564.6</c:v>
                </c:pt>
                <c:pt idx="58">
                  <c:v>12836.6</c:v>
                </c:pt>
                <c:pt idx="59">
                  <c:v>13032.0</c:v>
                </c:pt>
                <c:pt idx="60">
                  <c:v>13170.5</c:v>
                </c:pt>
                <c:pt idx="61">
                  <c:v>13475.5</c:v>
                </c:pt>
                <c:pt idx="62">
                  <c:v>13752.4</c:v>
                </c:pt>
                <c:pt idx="63">
                  <c:v>13850.6</c:v>
                </c:pt>
                <c:pt idx="64">
                  <c:v>13970.5</c:v>
                </c:pt>
                <c:pt idx="65">
                  <c:v>14233.8</c:v>
                </c:pt>
                <c:pt idx="66">
                  <c:v>14375.0</c:v>
                </c:pt>
                <c:pt idx="67">
                  <c:v>14550.4</c:v>
                </c:pt>
                <c:pt idx="68">
                  <c:v>14909.5</c:v>
                </c:pt>
                <c:pt idx="69">
                  <c:v>15056.8</c:v>
                </c:pt>
                <c:pt idx="70">
                  <c:v>15232.4</c:v>
                </c:pt>
                <c:pt idx="71">
                  <c:v>15434.9</c:v>
                </c:pt>
                <c:pt idx="72">
                  <c:v>15591.9</c:v>
                </c:pt>
                <c:pt idx="73">
                  <c:v>15739.2</c:v>
                </c:pt>
                <c:pt idx="74">
                  <c:v>15954.1</c:v>
                </c:pt>
                <c:pt idx="75">
                  <c:v>16198.7</c:v>
                </c:pt>
                <c:pt idx="76">
                  <c:v>16572.2</c:v>
                </c:pt>
                <c:pt idx="77">
                  <c:v>16749.09999999995</c:v>
                </c:pt>
                <c:pt idx="78">
                  <c:v>16953.4</c:v>
                </c:pt>
                <c:pt idx="79">
                  <c:v>17320.7</c:v>
                </c:pt>
                <c:pt idx="80">
                  <c:v>17463.8</c:v>
                </c:pt>
                <c:pt idx="81">
                  <c:v>17589.59999999995</c:v>
                </c:pt>
                <c:pt idx="82">
                  <c:v>17973.7</c:v>
                </c:pt>
                <c:pt idx="83">
                  <c:v>18278.59999999995</c:v>
                </c:pt>
                <c:pt idx="84">
                  <c:v>18341.0</c:v>
                </c:pt>
                <c:pt idx="85">
                  <c:v>18675.9</c:v>
                </c:pt>
                <c:pt idx="86">
                  <c:v>18899.5</c:v>
                </c:pt>
                <c:pt idx="87">
                  <c:v>19062.0</c:v>
                </c:pt>
                <c:pt idx="88">
                  <c:v>19276.3</c:v>
                </c:pt>
                <c:pt idx="89">
                  <c:v>19613.8</c:v>
                </c:pt>
                <c:pt idx="90">
                  <c:v>19835.8</c:v>
                </c:pt>
                <c:pt idx="91">
                  <c:v>20044.59999999995</c:v>
                </c:pt>
                <c:pt idx="92">
                  <c:v>20303.2</c:v>
                </c:pt>
                <c:pt idx="93">
                  <c:v>20584.59999999995</c:v>
                </c:pt>
                <c:pt idx="94">
                  <c:v>20942.8</c:v>
                </c:pt>
                <c:pt idx="95">
                  <c:v>21143.4</c:v>
                </c:pt>
                <c:pt idx="96">
                  <c:v>21349.7</c:v>
                </c:pt>
                <c:pt idx="97">
                  <c:v>21775.0</c:v>
                </c:pt>
                <c:pt idx="98">
                  <c:v>21951.7</c:v>
                </c:pt>
                <c:pt idx="99">
                  <c:v>22012.0</c:v>
                </c:pt>
                <c:pt idx="100">
                  <c:v>22228.0</c:v>
                </c:pt>
                <c:pt idx="101">
                  <c:v>22696.8</c:v>
                </c:pt>
                <c:pt idx="102">
                  <c:v>22837.7</c:v>
                </c:pt>
                <c:pt idx="103">
                  <c:v>23233.9</c:v>
                </c:pt>
                <c:pt idx="104">
                  <c:v>23526.5</c:v>
                </c:pt>
                <c:pt idx="105">
                  <c:v>23757.1</c:v>
                </c:pt>
                <c:pt idx="106">
                  <c:v>23935.1</c:v>
                </c:pt>
                <c:pt idx="107">
                  <c:v>24195.8</c:v>
                </c:pt>
                <c:pt idx="108">
                  <c:v>24532.7</c:v>
                </c:pt>
                <c:pt idx="109">
                  <c:v>24690.7</c:v>
                </c:pt>
                <c:pt idx="110">
                  <c:v>24884.4</c:v>
                </c:pt>
                <c:pt idx="111">
                  <c:v>25079.1</c:v>
                </c:pt>
                <c:pt idx="112">
                  <c:v>25521.59999999995</c:v>
                </c:pt>
                <c:pt idx="113">
                  <c:v>25776.7</c:v>
                </c:pt>
                <c:pt idx="114">
                  <c:v>26189.7</c:v>
                </c:pt>
                <c:pt idx="115">
                  <c:v>26519.7</c:v>
                </c:pt>
                <c:pt idx="116">
                  <c:v>26604.6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invertedindex</c:v>
                </c:pt>
              </c:strCache>
            </c:strRef>
          </c:tx>
          <c:spPr>
            <a:ln w="3175">
              <a:solidFill>
                <a:srgbClr val="00B0F0"/>
              </a:solidFill>
            </a:ln>
          </c:spPr>
          <c:marker>
            <c:symbol val="plus"/>
            <c:size val="2"/>
            <c:spPr>
              <a:ln>
                <a:solidFill>
                  <a:srgbClr val="00B0F0"/>
                </a:solidFill>
              </a:ln>
            </c:spPr>
          </c:marker>
          <c:cat>
            <c:numRef>
              <c:f>工作表1!$A$2:$A$118</c:f>
              <c:numCache>
                <c:formatCode>General</c:formatCode>
                <c:ptCount val="117"/>
                <c:pt idx="0">
                  <c:v>2000.0</c:v>
                </c:pt>
                <c:pt idx="1">
                  <c:v>2050.0</c:v>
                </c:pt>
                <c:pt idx="2">
                  <c:v>2100.0</c:v>
                </c:pt>
                <c:pt idx="3">
                  <c:v>2150.0</c:v>
                </c:pt>
                <c:pt idx="4">
                  <c:v>2200.0</c:v>
                </c:pt>
                <c:pt idx="5">
                  <c:v>2250.0</c:v>
                </c:pt>
                <c:pt idx="6">
                  <c:v>2300.0</c:v>
                </c:pt>
                <c:pt idx="7">
                  <c:v>2350.0</c:v>
                </c:pt>
                <c:pt idx="8">
                  <c:v>2400.0</c:v>
                </c:pt>
                <c:pt idx="9">
                  <c:v>2450.0</c:v>
                </c:pt>
                <c:pt idx="10">
                  <c:v>2500.0</c:v>
                </c:pt>
                <c:pt idx="11">
                  <c:v>2550.0</c:v>
                </c:pt>
                <c:pt idx="12">
                  <c:v>2600.0</c:v>
                </c:pt>
                <c:pt idx="13">
                  <c:v>2650.0</c:v>
                </c:pt>
                <c:pt idx="14">
                  <c:v>2700.0</c:v>
                </c:pt>
                <c:pt idx="15">
                  <c:v>2750.0</c:v>
                </c:pt>
                <c:pt idx="16">
                  <c:v>2800.0</c:v>
                </c:pt>
                <c:pt idx="17">
                  <c:v>2850.0</c:v>
                </c:pt>
                <c:pt idx="18">
                  <c:v>2900.0</c:v>
                </c:pt>
                <c:pt idx="19">
                  <c:v>2950.0</c:v>
                </c:pt>
                <c:pt idx="20">
                  <c:v>3000.0</c:v>
                </c:pt>
                <c:pt idx="21">
                  <c:v>3050.0</c:v>
                </c:pt>
                <c:pt idx="22">
                  <c:v>3100.0</c:v>
                </c:pt>
                <c:pt idx="23">
                  <c:v>3150.0</c:v>
                </c:pt>
                <c:pt idx="24">
                  <c:v>3200.0</c:v>
                </c:pt>
                <c:pt idx="25">
                  <c:v>3250.0</c:v>
                </c:pt>
                <c:pt idx="26">
                  <c:v>3300.0</c:v>
                </c:pt>
                <c:pt idx="27">
                  <c:v>3350.0</c:v>
                </c:pt>
                <c:pt idx="28">
                  <c:v>3400.0</c:v>
                </c:pt>
                <c:pt idx="29">
                  <c:v>3450.0</c:v>
                </c:pt>
                <c:pt idx="30">
                  <c:v>3500.0</c:v>
                </c:pt>
                <c:pt idx="31">
                  <c:v>3550.0</c:v>
                </c:pt>
                <c:pt idx="32">
                  <c:v>3600.0</c:v>
                </c:pt>
                <c:pt idx="33">
                  <c:v>3650.0</c:v>
                </c:pt>
                <c:pt idx="34">
                  <c:v>3700.0</c:v>
                </c:pt>
                <c:pt idx="35">
                  <c:v>3750.0</c:v>
                </c:pt>
                <c:pt idx="36">
                  <c:v>3800.0</c:v>
                </c:pt>
                <c:pt idx="37">
                  <c:v>3850.0</c:v>
                </c:pt>
                <c:pt idx="38">
                  <c:v>3900.0</c:v>
                </c:pt>
                <c:pt idx="39">
                  <c:v>3950.0</c:v>
                </c:pt>
                <c:pt idx="40">
                  <c:v>4000.0</c:v>
                </c:pt>
                <c:pt idx="41">
                  <c:v>4050.0</c:v>
                </c:pt>
                <c:pt idx="42">
                  <c:v>4100.0</c:v>
                </c:pt>
                <c:pt idx="43">
                  <c:v>4150.0</c:v>
                </c:pt>
                <c:pt idx="44">
                  <c:v>4200.0</c:v>
                </c:pt>
                <c:pt idx="45">
                  <c:v>4250.0</c:v>
                </c:pt>
                <c:pt idx="46">
                  <c:v>4300.0</c:v>
                </c:pt>
                <c:pt idx="47">
                  <c:v>4350.0</c:v>
                </c:pt>
                <c:pt idx="48">
                  <c:v>4400.0</c:v>
                </c:pt>
                <c:pt idx="49">
                  <c:v>4450.0</c:v>
                </c:pt>
                <c:pt idx="50">
                  <c:v>4500.0</c:v>
                </c:pt>
                <c:pt idx="51">
                  <c:v>4550.0</c:v>
                </c:pt>
                <c:pt idx="52">
                  <c:v>4600.0</c:v>
                </c:pt>
                <c:pt idx="53">
                  <c:v>4650.0</c:v>
                </c:pt>
                <c:pt idx="54">
                  <c:v>4700.0</c:v>
                </c:pt>
                <c:pt idx="55">
                  <c:v>4750.0</c:v>
                </c:pt>
                <c:pt idx="56">
                  <c:v>4800.0</c:v>
                </c:pt>
                <c:pt idx="57">
                  <c:v>4850.0</c:v>
                </c:pt>
                <c:pt idx="58">
                  <c:v>4900.0</c:v>
                </c:pt>
                <c:pt idx="59">
                  <c:v>4950.0</c:v>
                </c:pt>
                <c:pt idx="60">
                  <c:v>5000.0</c:v>
                </c:pt>
                <c:pt idx="61">
                  <c:v>5050.0</c:v>
                </c:pt>
                <c:pt idx="62">
                  <c:v>5100.0</c:v>
                </c:pt>
                <c:pt idx="63">
                  <c:v>5150.0</c:v>
                </c:pt>
                <c:pt idx="64">
                  <c:v>5200.0</c:v>
                </c:pt>
                <c:pt idx="65">
                  <c:v>5250.0</c:v>
                </c:pt>
                <c:pt idx="66">
                  <c:v>5300.0</c:v>
                </c:pt>
                <c:pt idx="67">
                  <c:v>5350.0</c:v>
                </c:pt>
                <c:pt idx="68">
                  <c:v>5400.0</c:v>
                </c:pt>
                <c:pt idx="69">
                  <c:v>5450.0</c:v>
                </c:pt>
                <c:pt idx="70">
                  <c:v>5500.0</c:v>
                </c:pt>
                <c:pt idx="71">
                  <c:v>5550.0</c:v>
                </c:pt>
                <c:pt idx="72">
                  <c:v>5600.0</c:v>
                </c:pt>
                <c:pt idx="73">
                  <c:v>5650.0</c:v>
                </c:pt>
                <c:pt idx="74">
                  <c:v>5700.0</c:v>
                </c:pt>
                <c:pt idx="75">
                  <c:v>5750.0</c:v>
                </c:pt>
                <c:pt idx="76">
                  <c:v>5800.0</c:v>
                </c:pt>
                <c:pt idx="77">
                  <c:v>5850.0</c:v>
                </c:pt>
                <c:pt idx="78">
                  <c:v>5900.0</c:v>
                </c:pt>
                <c:pt idx="79">
                  <c:v>5950.0</c:v>
                </c:pt>
                <c:pt idx="80">
                  <c:v>6000.0</c:v>
                </c:pt>
                <c:pt idx="81">
                  <c:v>6050.0</c:v>
                </c:pt>
                <c:pt idx="82">
                  <c:v>6100.0</c:v>
                </c:pt>
                <c:pt idx="83">
                  <c:v>6150.0</c:v>
                </c:pt>
                <c:pt idx="84">
                  <c:v>6200.0</c:v>
                </c:pt>
                <c:pt idx="85">
                  <c:v>6250.0</c:v>
                </c:pt>
                <c:pt idx="86">
                  <c:v>6300.0</c:v>
                </c:pt>
                <c:pt idx="87">
                  <c:v>6350.0</c:v>
                </c:pt>
                <c:pt idx="88">
                  <c:v>6400.0</c:v>
                </c:pt>
                <c:pt idx="89">
                  <c:v>6450.0</c:v>
                </c:pt>
                <c:pt idx="90">
                  <c:v>6500.0</c:v>
                </c:pt>
                <c:pt idx="91">
                  <c:v>6550.0</c:v>
                </c:pt>
                <c:pt idx="92">
                  <c:v>6600.0</c:v>
                </c:pt>
                <c:pt idx="93">
                  <c:v>6650.0</c:v>
                </c:pt>
                <c:pt idx="94">
                  <c:v>6700.0</c:v>
                </c:pt>
                <c:pt idx="95">
                  <c:v>6750.0</c:v>
                </c:pt>
                <c:pt idx="96">
                  <c:v>6800.0</c:v>
                </c:pt>
                <c:pt idx="97">
                  <c:v>6850.0</c:v>
                </c:pt>
                <c:pt idx="98">
                  <c:v>6900.0</c:v>
                </c:pt>
                <c:pt idx="99">
                  <c:v>6950.0</c:v>
                </c:pt>
                <c:pt idx="100">
                  <c:v>7000.0</c:v>
                </c:pt>
                <c:pt idx="101">
                  <c:v>7050.0</c:v>
                </c:pt>
                <c:pt idx="102">
                  <c:v>7100.0</c:v>
                </c:pt>
                <c:pt idx="103">
                  <c:v>7150.0</c:v>
                </c:pt>
                <c:pt idx="104">
                  <c:v>7200.0</c:v>
                </c:pt>
                <c:pt idx="105">
                  <c:v>7250.0</c:v>
                </c:pt>
                <c:pt idx="106">
                  <c:v>7300.0</c:v>
                </c:pt>
                <c:pt idx="107">
                  <c:v>7350.0</c:v>
                </c:pt>
                <c:pt idx="108">
                  <c:v>7400.0</c:v>
                </c:pt>
                <c:pt idx="109">
                  <c:v>7450.0</c:v>
                </c:pt>
                <c:pt idx="110">
                  <c:v>7500.0</c:v>
                </c:pt>
                <c:pt idx="111">
                  <c:v>7550.0</c:v>
                </c:pt>
                <c:pt idx="112">
                  <c:v>7600.0</c:v>
                </c:pt>
                <c:pt idx="113">
                  <c:v>7650.0</c:v>
                </c:pt>
                <c:pt idx="114">
                  <c:v>7700.0</c:v>
                </c:pt>
                <c:pt idx="115">
                  <c:v>7750.0</c:v>
                </c:pt>
                <c:pt idx="116">
                  <c:v>7800.0</c:v>
                </c:pt>
              </c:numCache>
            </c:numRef>
          </c:cat>
          <c:val>
            <c:numRef>
              <c:f>工作表1!$E$2:$E$118</c:f>
              <c:numCache>
                <c:formatCode>General</c:formatCode>
                <c:ptCount val="117"/>
                <c:pt idx="0">
                  <c:v>3051.8</c:v>
                </c:pt>
                <c:pt idx="1">
                  <c:v>2978.3</c:v>
                </c:pt>
                <c:pt idx="2">
                  <c:v>3114.1</c:v>
                </c:pt>
                <c:pt idx="3">
                  <c:v>3201.7</c:v>
                </c:pt>
                <c:pt idx="4">
                  <c:v>3300.5</c:v>
                </c:pt>
                <c:pt idx="5">
                  <c:v>3350.7</c:v>
                </c:pt>
                <c:pt idx="6">
                  <c:v>3411.2</c:v>
                </c:pt>
                <c:pt idx="7">
                  <c:v>3506.9</c:v>
                </c:pt>
                <c:pt idx="8">
                  <c:v>3557.7</c:v>
                </c:pt>
                <c:pt idx="9">
                  <c:v>3708.9</c:v>
                </c:pt>
                <c:pt idx="10">
                  <c:v>3767.5</c:v>
                </c:pt>
                <c:pt idx="11">
                  <c:v>3833.1</c:v>
                </c:pt>
                <c:pt idx="12">
                  <c:v>3936.8</c:v>
                </c:pt>
                <c:pt idx="13">
                  <c:v>4018.0</c:v>
                </c:pt>
                <c:pt idx="14">
                  <c:v>4228.7</c:v>
                </c:pt>
                <c:pt idx="15">
                  <c:v>4258.3</c:v>
                </c:pt>
                <c:pt idx="16">
                  <c:v>4331.7</c:v>
                </c:pt>
                <c:pt idx="17">
                  <c:v>4447.0</c:v>
                </c:pt>
                <c:pt idx="18">
                  <c:v>4597.3</c:v>
                </c:pt>
                <c:pt idx="19">
                  <c:v>4677.7</c:v>
                </c:pt>
                <c:pt idx="20">
                  <c:v>4796.7</c:v>
                </c:pt>
                <c:pt idx="21">
                  <c:v>4937.3</c:v>
                </c:pt>
                <c:pt idx="22">
                  <c:v>5027.6</c:v>
                </c:pt>
                <c:pt idx="23">
                  <c:v>5140.8</c:v>
                </c:pt>
                <c:pt idx="24">
                  <c:v>5253.8</c:v>
                </c:pt>
                <c:pt idx="25">
                  <c:v>5358.5</c:v>
                </c:pt>
                <c:pt idx="26">
                  <c:v>5407.4</c:v>
                </c:pt>
                <c:pt idx="27">
                  <c:v>5526.3</c:v>
                </c:pt>
                <c:pt idx="28">
                  <c:v>5661.3</c:v>
                </c:pt>
                <c:pt idx="29">
                  <c:v>5786.1</c:v>
                </c:pt>
                <c:pt idx="30">
                  <c:v>5917.7</c:v>
                </c:pt>
                <c:pt idx="31">
                  <c:v>5975.7</c:v>
                </c:pt>
                <c:pt idx="32">
                  <c:v>6164.8</c:v>
                </c:pt>
                <c:pt idx="33">
                  <c:v>6209.6</c:v>
                </c:pt>
                <c:pt idx="34">
                  <c:v>6344.4</c:v>
                </c:pt>
                <c:pt idx="35">
                  <c:v>6501.6</c:v>
                </c:pt>
                <c:pt idx="36">
                  <c:v>6556.2</c:v>
                </c:pt>
                <c:pt idx="37">
                  <c:v>6626.1</c:v>
                </c:pt>
                <c:pt idx="38">
                  <c:v>6694.0</c:v>
                </c:pt>
                <c:pt idx="39">
                  <c:v>7026.7</c:v>
                </c:pt>
                <c:pt idx="40">
                  <c:v>7176.8</c:v>
                </c:pt>
                <c:pt idx="41">
                  <c:v>7303.8</c:v>
                </c:pt>
                <c:pt idx="42">
                  <c:v>7380.2</c:v>
                </c:pt>
                <c:pt idx="43">
                  <c:v>7532.1</c:v>
                </c:pt>
                <c:pt idx="44">
                  <c:v>7651.2</c:v>
                </c:pt>
                <c:pt idx="45">
                  <c:v>7756.5</c:v>
                </c:pt>
                <c:pt idx="46">
                  <c:v>7877.6</c:v>
                </c:pt>
                <c:pt idx="47">
                  <c:v>8007.5</c:v>
                </c:pt>
                <c:pt idx="48">
                  <c:v>8150.0</c:v>
                </c:pt>
                <c:pt idx="49">
                  <c:v>8316.6</c:v>
                </c:pt>
                <c:pt idx="50">
                  <c:v>8408.0</c:v>
                </c:pt>
                <c:pt idx="51">
                  <c:v>8545.6</c:v>
                </c:pt>
                <c:pt idx="52">
                  <c:v>8657.0</c:v>
                </c:pt>
                <c:pt idx="53">
                  <c:v>8764.9</c:v>
                </c:pt>
                <c:pt idx="54">
                  <c:v>8958.0</c:v>
                </c:pt>
                <c:pt idx="55">
                  <c:v>9012.7</c:v>
                </c:pt>
                <c:pt idx="56">
                  <c:v>9130.799999999983</c:v>
                </c:pt>
                <c:pt idx="57">
                  <c:v>9246.9</c:v>
                </c:pt>
                <c:pt idx="58">
                  <c:v>9505.5</c:v>
                </c:pt>
                <c:pt idx="59">
                  <c:v>9723.2</c:v>
                </c:pt>
                <c:pt idx="60">
                  <c:v>9791.1</c:v>
                </c:pt>
                <c:pt idx="61">
                  <c:v>9787.1</c:v>
                </c:pt>
                <c:pt idx="62">
                  <c:v>9981.9</c:v>
                </c:pt>
                <c:pt idx="63">
                  <c:v>10133.1</c:v>
                </c:pt>
                <c:pt idx="64">
                  <c:v>10229.1</c:v>
                </c:pt>
                <c:pt idx="65">
                  <c:v>10416.2</c:v>
                </c:pt>
                <c:pt idx="66">
                  <c:v>10480.1</c:v>
                </c:pt>
                <c:pt idx="67">
                  <c:v>10615.4</c:v>
                </c:pt>
                <c:pt idx="68">
                  <c:v>10711.3</c:v>
                </c:pt>
                <c:pt idx="69">
                  <c:v>10850.5</c:v>
                </c:pt>
                <c:pt idx="70">
                  <c:v>11023.6</c:v>
                </c:pt>
                <c:pt idx="71">
                  <c:v>11122.5</c:v>
                </c:pt>
                <c:pt idx="72">
                  <c:v>11437.4</c:v>
                </c:pt>
                <c:pt idx="73">
                  <c:v>11375.2</c:v>
                </c:pt>
                <c:pt idx="74">
                  <c:v>11545.3</c:v>
                </c:pt>
                <c:pt idx="75">
                  <c:v>11692.4</c:v>
                </c:pt>
                <c:pt idx="76">
                  <c:v>11890.1</c:v>
                </c:pt>
                <c:pt idx="77">
                  <c:v>12037.1</c:v>
                </c:pt>
                <c:pt idx="78">
                  <c:v>12298.7</c:v>
                </c:pt>
                <c:pt idx="79">
                  <c:v>12472.8</c:v>
                </c:pt>
                <c:pt idx="80">
                  <c:v>12489.7</c:v>
                </c:pt>
                <c:pt idx="81">
                  <c:v>12700.8</c:v>
                </c:pt>
                <c:pt idx="82">
                  <c:v>12924.1</c:v>
                </c:pt>
                <c:pt idx="83">
                  <c:v>13187.0</c:v>
                </c:pt>
                <c:pt idx="84">
                  <c:v>13289.4</c:v>
                </c:pt>
                <c:pt idx="85">
                  <c:v>13405.1</c:v>
                </c:pt>
                <c:pt idx="86">
                  <c:v>13603.0</c:v>
                </c:pt>
                <c:pt idx="87">
                  <c:v>13780.7</c:v>
                </c:pt>
                <c:pt idx="88">
                  <c:v>13968.3</c:v>
                </c:pt>
                <c:pt idx="89">
                  <c:v>14006.5</c:v>
                </c:pt>
                <c:pt idx="90">
                  <c:v>14223.2</c:v>
                </c:pt>
                <c:pt idx="91">
                  <c:v>14334.5</c:v>
                </c:pt>
                <c:pt idx="92">
                  <c:v>14652.0</c:v>
                </c:pt>
                <c:pt idx="93">
                  <c:v>14926.3</c:v>
                </c:pt>
                <c:pt idx="94">
                  <c:v>15021.1</c:v>
                </c:pt>
                <c:pt idx="95">
                  <c:v>15165.2</c:v>
                </c:pt>
                <c:pt idx="96">
                  <c:v>15296.6</c:v>
                </c:pt>
                <c:pt idx="97">
                  <c:v>15506.9</c:v>
                </c:pt>
                <c:pt idx="98">
                  <c:v>15627.5</c:v>
                </c:pt>
                <c:pt idx="99">
                  <c:v>15846.1</c:v>
                </c:pt>
                <c:pt idx="100">
                  <c:v>15922.0</c:v>
                </c:pt>
                <c:pt idx="101">
                  <c:v>16287.0</c:v>
                </c:pt>
                <c:pt idx="102">
                  <c:v>16556.3</c:v>
                </c:pt>
                <c:pt idx="103">
                  <c:v>16532.9</c:v>
                </c:pt>
                <c:pt idx="104">
                  <c:v>16623.0</c:v>
                </c:pt>
                <c:pt idx="105">
                  <c:v>16860.0</c:v>
                </c:pt>
                <c:pt idx="106">
                  <c:v>17006.7</c:v>
                </c:pt>
                <c:pt idx="107">
                  <c:v>17261.9</c:v>
                </c:pt>
                <c:pt idx="108">
                  <c:v>17386.9</c:v>
                </c:pt>
                <c:pt idx="109">
                  <c:v>17633.4</c:v>
                </c:pt>
                <c:pt idx="110">
                  <c:v>17616.9</c:v>
                </c:pt>
                <c:pt idx="111">
                  <c:v>17733.0</c:v>
                </c:pt>
                <c:pt idx="112">
                  <c:v>18026.7</c:v>
                </c:pt>
                <c:pt idx="113">
                  <c:v>18223.09999999995</c:v>
                </c:pt>
                <c:pt idx="114">
                  <c:v>18406.7</c:v>
                </c:pt>
                <c:pt idx="115">
                  <c:v>18499.09999999995</c:v>
                </c:pt>
                <c:pt idx="116">
                  <c:v>18697.9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463400"/>
        <c:axId val="-2145244232"/>
      </c:lineChart>
      <c:catAx>
        <c:axId val="2138463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 smtClean="0"/>
                  <a:t>Data size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5244232"/>
        <c:crosses val="autoZero"/>
        <c:auto val="1"/>
        <c:lblAlgn val="ctr"/>
        <c:lblOffset val="100"/>
        <c:noMultiLvlLbl val="0"/>
      </c:catAx>
      <c:valAx>
        <c:axId val="-2145244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sz="1000" b="1" i="0" u="none" strike="noStrike" baseline="0" dirty="0" smtClean="0">
                    <a:effectLst/>
                  </a:rPr>
                  <a:t>Response Time(</a:t>
                </a:r>
                <a:r>
                  <a:rPr lang="en-US" altLang="zh-TW" sz="1000" b="1" i="0" u="none" strike="noStrike" baseline="0" dirty="0" err="1" smtClean="0">
                    <a:effectLst/>
                  </a:rPr>
                  <a:t>ms</a:t>
                </a:r>
                <a:r>
                  <a:rPr lang="en-US" altLang="zh-TW" dirty="0" smtClean="0"/>
                  <a:t>)</a:t>
                </a:r>
                <a:endParaRPr lang="zh-TW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8463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999315" cy="306853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256584" cy="378453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004143" cy="370351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112568" cy="3441090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204792" cy="3766331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4427984" y="-3501008"/>
          <a:ext cx="3744416" cy="27095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744416" cy="270956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C170-7F4E-4405-89B7-B37DA4B0DAFD}" type="datetimeFigureOut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F361-3680-4428-9054-F0C32E2EAB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14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361-3680-4428-9054-F0C32E2EABE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13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361-3680-4428-9054-F0C32E2EABE9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76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C15B-EB77-4A44-8ADD-E6BC0C8F7F00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E1AD-1889-4B14-A2C1-B4C2988FD942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DBC1-72E2-4AB3-A4F5-7621BEB38790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863D-D907-49F2-8B64-5526A6D5DB7C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A236-A5F2-4543-9B10-B656FBE1550C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F2CE-E499-477E-BEAE-614BF211C31B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0927-AD2B-4625-84DF-9C0AC358A54B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2741-F73B-43F9-B647-7CE08D8624DF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0D24-B26C-4C74-AA38-0D894D6A11EC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AB6-D942-4AC9-9B6D-A440559ECFD1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B2E3-77CB-4CE3-843E-E055F61688FB}" type="datetime1">
              <a:rPr lang="zh-TW" altLang="en-US" smtClean="0"/>
              <a:t>16/8/9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69B468-6DAF-4A9E-8D44-F09774B987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98EB62-8981-4C3E-9F0B-5628F44E1DB6}" type="datetime1">
              <a:rPr lang="zh-TW" altLang="en-US" smtClean="0"/>
              <a:t>16/8/9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43800" cy="2593975"/>
          </a:xfrm>
        </p:spPr>
        <p:txBody>
          <a:bodyPr>
            <a:normAutofit/>
          </a:bodyPr>
          <a:lstStyle/>
          <a:p>
            <a:r>
              <a:rPr lang="en-US" altLang="zh-TW" sz="5400" dirty="0"/>
              <a:t>MapReduce Approach for Efficient Computation of All-Pairs Similarity Search</a:t>
            </a:r>
            <a:endParaRPr lang="zh-TW" altLang="zh-TW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838528" cy="1377280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12000" dirty="0"/>
              <a:t>Date : </a:t>
            </a:r>
            <a:r>
              <a:rPr lang="en-US" altLang="zh-TW" sz="12000" dirty="0" smtClean="0"/>
              <a:t>201</a:t>
            </a:r>
            <a:r>
              <a:rPr lang="en-US" altLang="zh-TW" sz="12000" dirty="0" smtClean="0"/>
              <a:t>6</a:t>
            </a:r>
            <a:r>
              <a:rPr lang="en-US" altLang="zh-TW" sz="12000" dirty="0" smtClean="0"/>
              <a:t>/</a:t>
            </a:r>
            <a:r>
              <a:rPr lang="en-US" altLang="zh-TW" sz="12000" dirty="0" smtClean="0"/>
              <a:t>08</a:t>
            </a:r>
            <a:r>
              <a:rPr lang="en-US" altLang="zh-TW" sz="12000" dirty="0" smtClean="0"/>
              <a:t>/</a:t>
            </a:r>
            <a:r>
              <a:rPr lang="en-US" altLang="zh-TW" sz="12000" dirty="0" smtClean="0"/>
              <a:t>09</a:t>
            </a:r>
            <a:endParaRPr lang="en-US" altLang="zh-TW" sz="12000" dirty="0"/>
          </a:p>
          <a:p>
            <a:r>
              <a:rPr lang="en-US" altLang="zh-TW" sz="12000" dirty="0" smtClean="0"/>
              <a:t>Advisor </a:t>
            </a:r>
            <a:r>
              <a:rPr lang="en-US" altLang="zh-TW" sz="12000" dirty="0"/>
              <a:t>:  </a:t>
            </a:r>
            <a:r>
              <a:rPr lang="en-US" altLang="zh-TW" sz="12000" dirty="0" err="1"/>
              <a:t>Jia</a:t>
            </a:r>
            <a:r>
              <a:rPr lang="en-US" altLang="zh-TW" sz="12000" dirty="0"/>
              <a:t>-ling </a:t>
            </a:r>
            <a:r>
              <a:rPr lang="en-US" altLang="zh-TW" sz="12000" dirty="0" err="1"/>
              <a:t>Koh</a:t>
            </a:r>
            <a:endParaRPr lang="en-US" altLang="zh-TW" sz="12000" dirty="0"/>
          </a:p>
          <a:p>
            <a:r>
              <a:rPr lang="en-US" altLang="zh-TW" sz="12000" dirty="0"/>
              <a:t>Speaker : </a:t>
            </a:r>
            <a:r>
              <a:rPr lang="en-US" altLang="zh-TW" sz="12000" dirty="0" smtClean="0"/>
              <a:t>Yi</a:t>
            </a:r>
            <a:r>
              <a:rPr lang="en-US" altLang="zh-TW" sz="12000" dirty="0" smtClean="0"/>
              <a:t>-</a:t>
            </a:r>
            <a:r>
              <a:rPr lang="en-US" altLang="zh-TW" sz="12000" dirty="0" err="1" smtClean="0"/>
              <a:t>Yui</a:t>
            </a:r>
            <a:r>
              <a:rPr lang="en-US" altLang="zh-TW" sz="12000" smtClean="0"/>
              <a:t> </a:t>
            </a:r>
            <a:r>
              <a:rPr lang="en-US" altLang="zh-TW" sz="12000" smtClean="0"/>
              <a:t>Lee</a:t>
            </a:r>
            <a:endParaRPr lang="zh-TW" altLang="en-US" sz="12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02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altLang="zh-TW" spc="-100" dirty="0" smtClean="0"/>
              <a:t>Grouping</a:t>
            </a:r>
          </a:p>
          <a:p>
            <a:pPr marL="708660" lvl="2">
              <a:buClr>
                <a:schemeClr val="accent1"/>
              </a:buClr>
            </a:pPr>
            <a:r>
              <a:rPr lang="en-US" altLang="zh-TW" spc="-100" dirty="0"/>
              <a:t>Estimate </a:t>
            </a:r>
            <a:r>
              <a:rPr lang="zh-TW" altLang="en-US" spc="-100" dirty="0"/>
              <a:t> </a:t>
            </a:r>
            <a:r>
              <a:rPr lang="en-US" altLang="zh-TW" spc="-100" dirty="0"/>
              <a:t>similarity upper bound between group and </a:t>
            </a:r>
            <a:r>
              <a:rPr lang="en-US" altLang="zh-TW" spc="-100" dirty="0" smtClean="0"/>
              <a:t>data</a:t>
            </a:r>
          </a:p>
          <a:p>
            <a:pPr marL="708660" lvl="2">
              <a:buClr>
                <a:schemeClr val="accent1"/>
              </a:buClr>
            </a:pPr>
            <a:r>
              <a:rPr lang="en-US" altLang="zh-TW" spc="-100" dirty="0" smtClean="0"/>
              <a:t>Not  </a:t>
            </a:r>
            <a:r>
              <a:rPr lang="en-US" altLang="zh-TW" dirty="0"/>
              <a:t>efficient to decrease candidate </a:t>
            </a:r>
          </a:p>
          <a:p>
            <a:pPr marL="708660" lvl="2">
              <a:buClr>
                <a:schemeClr val="accent1"/>
              </a:buClr>
            </a:pPr>
            <a:r>
              <a:rPr lang="en-US" altLang="zh-TW" spc="-100" dirty="0"/>
              <a:t>Not  balance of each </a:t>
            </a:r>
            <a:r>
              <a:rPr lang="en-US" altLang="zh-TW" spc="-100" dirty="0" smtClean="0"/>
              <a:t>group</a:t>
            </a:r>
          </a:p>
          <a:p>
            <a:pPr marL="342900" lvl="1">
              <a:buClr>
                <a:schemeClr val="accent1"/>
              </a:buClr>
            </a:pPr>
            <a:r>
              <a:rPr lang="en-US" altLang="zh-TW" spc="-100" dirty="0" smtClean="0"/>
              <a:t>Inverted </a:t>
            </a:r>
            <a:r>
              <a:rPr lang="en-US" altLang="zh-TW" spc="-100" dirty="0"/>
              <a:t>list </a:t>
            </a:r>
            <a:r>
              <a:rPr lang="en-US" altLang="zh-TW" spc="-100" dirty="0" smtClean="0"/>
              <a:t>index</a:t>
            </a:r>
          </a:p>
          <a:p>
            <a:pPr marL="708660" lvl="2">
              <a:buClr>
                <a:schemeClr val="accent1"/>
              </a:buClr>
            </a:pPr>
            <a:r>
              <a:rPr lang="en-US" altLang="zh-TW" spc="-100" dirty="0" smtClean="0"/>
              <a:t>Computing similarity between data </a:t>
            </a:r>
            <a:r>
              <a:rPr lang="en-US" altLang="zh-TW" spc="-100" dirty="0"/>
              <a:t>and </a:t>
            </a:r>
            <a:r>
              <a:rPr lang="en-US" altLang="zh-TW" spc="-100" dirty="0" smtClean="0"/>
              <a:t>data</a:t>
            </a:r>
          </a:p>
          <a:p>
            <a:pPr marL="708660" lvl="2">
              <a:buClr>
                <a:schemeClr val="accent1"/>
              </a:buClr>
            </a:pPr>
            <a:r>
              <a:rPr lang="en-US" altLang="zh-TW" spc="-100" dirty="0" smtClean="0"/>
              <a:t>Architecture not </a:t>
            </a:r>
            <a:r>
              <a:rPr lang="en-US" altLang="zh-TW" dirty="0"/>
              <a:t>fit for </a:t>
            </a:r>
            <a:r>
              <a:rPr lang="en-US" altLang="zh-TW" spc="-100" dirty="0" smtClean="0"/>
              <a:t>parallel </a:t>
            </a:r>
            <a:r>
              <a:rPr lang="en-US" altLang="zh-TW" spc="-100" dirty="0"/>
              <a:t>processing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98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Approach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/>
              <a:t>Future work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6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25612"/>
            <a:ext cx="7620000" cy="1143000"/>
          </a:xfrm>
        </p:spPr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12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331640" y="972741"/>
            <a:ext cx="4527801" cy="5408587"/>
            <a:chOff x="347192" y="764704"/>
            <a:chExt cx="4318992" cy="6624736"/>
          </a:xfrm>
        </p:grpSpPr>
        <p:cxnSp>
          <p:nvCxnSpPr>
            <p:cNvPr id="14" name="直線單箭頭接點 13"/>
            <p:cNvCxnSpPr>
              <a:stCxn id="6" idx="2"/>
              <a:endCxn id="8" idx="0"/>
            </p:cNvCxnSpPr>
            <p:nvPr/>
          </p:nvCxnSpPr>
          <p:spPr>
            <a:xfrm>
              <a:off x="3658072" y="3429000"/>
              <a:ext cx="0" cy="324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>
              <a:stCxn id="8" idx="2"/>
              <a:endCxn id="9" idx="0"/>
            </p:cNvCxnSpPr>
            <p:nvPr/>
          </p:nvCxnSpPr>
          <p:spPr>
            <a:xfrm>
              <a:off x="3658072" y="4797152"/>
              <a:ext cx="0" cy="273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>
              <a:stCxn id="9" idx="2"/>
              <a:endCxn id="10" idx="0"/>
            </p:cNvCxnSpPr>
            <p:nvPr/>
          </p:nvCxnSpPr>
          <p:spPr>
            <a:xfrm>
              <a:off x="3658072" y="6115134"/>
              <a:ext cx="0" cy="230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群組 42"/>
            <p:cNvGrpSpPr/>
            <p:nvPr/>
          </p:nvGrpSpPr>
          <p:grpSpPr>
            <a:xfrm>
              <a:off x="347192" y="764704"/>
              <a:ext cx="4318992" cy="6624736"/>
              <a:chOff x="323528" y="332656"/>
              <a:chExt cx="4318992" cy="6624736"/>
            </a:xfrm>
          </p:grpSpPr>
          <p:grpSp>
            <p:nvGrpSpPr>
              <p:cNvPr id="3" name="群組 2"/>
              <p:cNvGrpSpPr/>
              <p:nvPr/>
            </p:nvGrpSpPr>
            <p:grpSpPr>
              <a:xfrm>
                <a:off x="2626296" y="332656"/>
                <a:ext cx="2016224" cy="6624736"/>
                <a:chOff x="2771800" y="-115670"/>
                <a:chExt cx="2016224" cy="6624736"/>
              </a:xfrm>
            </p:grpSpPr>
            <p:sp>
              <p:nvSpPr>
                <p:cNvPr id="5" name="圓柱 4"/>
                <p:cNvSpPr/>
                <p:nvPr/>
              </p:nvSpPr>
              <p:spPr>
                <a:xfrm>
                  <a:off x="3095836" y="-115670"/>
                  <a:ext cx="1368152" cy="1440160"/>
                </a:xfrm>
                <a:prstGeom prst="ca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" name="圓角矩形 5"/>
                <p:cNvSpPr/>
                <p:nvPr/>
              </p:nvSpPr>
              <p:spPr>
                <a:xfrm>
                  <a:off x="2771800" y="1720534"/>
                  <a:ext cx="2016224" cy="828092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圓角矩形 7"/>
                <p:cNvSpPr/>
                <p:nvPr/>
              </p:nvSpPr>
              <p:spPr>
                <a:xfrm>
                  <a:off x="2771800" y="2872662"/>
                  <a:ext cx="2016224" cy="1044116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圓角矩形 8"/>
                <p:cNvSpPr/>
                <p:nvPr/>
              </p:nvSpPr>
              <p:spPr>
                <a:xfrm>
                  <a:off x="2771800" y="4190644"/>
                  <a:ext cx="2016224" cy="1044116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圓角矩形 9"/>
                <p:cNvSpPr/>
                <p:nvPr/>
              </p:nvSpPr>
              <p:spPr>
                <a:xfrm>
                  <a:off x="2771800" y="5464950"/>
                  <a:ext cx="2016224" cy="1044116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Verify </a:t>
                  </a:r>
                  <a:r>
                    <a:rPr lang="en-US" altLang="zh-TW" dirty="0" smtClean="0">
                      <a:solidFill>
                        <a:srgbClr val="FF0000"/>
                      </a:solidFill>
                    </a:rPr>
                    <a:t>inter-group similar pairs</a:t>
                  </a:r>
                  <a:endParaRPr lang="zh-TW" alt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2" name="直線單箭頭接點 11"/>
                <p:cNvCxnSpPr>
                  <a:stCxn id="5" idx="3"/>
                  <a:endCxn id="6" idx="0"/>
                </p:cNvCxnSpPr>
                <p:nvPr/>
              </p:nvCxnSpPr>
              <p:spPr>
                <a:xfrm>
                  <a:off x="3779912" y="1324490"/>
                  <a:ext cx="0" cy="3960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肘形接點 22"/>
              <p:cNvCxnSpPr>
                <a:endCxn id="42" idx="0"/>
              </p:cNvCxnSpPr>
              <p:nvPr/>
            </p:nvCxnSpPr>
            <p:spPr>
              <a:xfrm rot="10800000" flipV="1">
                <a:off x="1331640" y="3158970"/>
                <a:ext cx="2302768" cy="16201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圓角矩形 41"/>
              <p:cNvSpPr/>
              <p:nvPr/>
            </p:nvSpPr>
            <p:spPr>
              <a:xfrm>
                <a:off x="323528" y="3320988"/>
                <a:ext cx="2016224" cy="10441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Find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intra-group similar pairs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737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群組 64"/>
          <p:cNvGrpSpPr/>
          <p:nvPr/>
        </p:nvGrpSpPr>
        <p:grpSpPr>
          <a:xfrm>
            <a:off x="996071" y="2052852"/>
            <a:ext cx="7824401" cy="4085518"/>
            <a:chOff x="899592" y="1988840"/>
            <a:chExt cx="7824401" cy="4085518"/>
          </a:xfrm>
        </p:grpSpPr>
        <p:grpSp>
          <p:nvGrpSpPr>
            <p:cNvPr id="31" name="群組 30"/>
            <p:cNvGrpSpPr/>
            <p:nvPr/>
          </p:nvGrpSpPr>
          <p:grpSpPr>
            <a:xfrm>
              <a:off x="899592" y="1988840"/>
              <a:ext cx="4339122" cy="4085518"/>
              <a:chOff x="1524672" y="2268501"/>
              <a:chExt cx="4339122" cy="4085518"/>
            </a:xfrm>
          </p:grpSpPr>
          <p:grpSp>
            <p:nvGrpSpPr>
              <p:cNvPr id="32" name="群組 31"/>
              <p:cNvGrpSpPr/>
              <p:nvPr/>
            </p:nvGrpSpPr>
            <p:grpSpPr>
              <a:xfrm>
                <a:off x="1524672" y="2268501"/>
                <a:ext cx="4339122" cy="4085518"/>
                <a:chOff x="107504" y="1286762"/>
                <a:chExt cx="4702179" cy="4957140"/>
              </a:xfrm>
            </p:grpSpPr>
            <p:sp>
              <p:nvSpPr>
                <p:cNvPr id="41" name="圓柱 40"/>
                <p:cNvSpPr/>
                <p:nvPr/>
              </p:nvSpPr>
              <p:spPr>
                <a:xfrm>
                  <a:off x="107504" y="1286762"/>
                  <a:ext cx="1368152" cy="1440160"/>
                </a:xfrm>
                <a:prstGeom prst="can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2" name="圓角矩形 41"/>
                <p:cNvSpPr/>
                <p:nvPr/>
              </p:nvSpPr>
              <p:spPr>
                <a:xfrm>
                  <a:off x="2771800" y="1592796"/>
                  <a:ext cx="2016224" cy="828092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" name="圓角矩形 42"/>
                <p:cNvSpPr/>
                <p:nvPr/>
              </p:nvSpPr>
              <p:spPr>
                <a:xfrm>
                  <a:off x="2771800" y="2636912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4" name="圓角矩形 43"/>
                <p:cNvSpPr/>
                <p:nvPr/>
              </p:nvSpPr>
              <p:spPr>
                <a:xfrm>
                  <a:off x="2771800" y="3897052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圓角矩形 44"/>
                <p:cNvSpPr/>
                <p:nvPr/>
              </p:nvSpPr>
              <p:spPr>
                <a:xfrm>
                  <a:off x="2793460" y="5199787"/>
                  <a:ext cx="2016223" cy="104411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Verify inter-group similar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46" name="直線單箭頭接點 45"/>
                <p:cNvCxnSpPr>
                  <a:stCxn id="41" idx="4"/>
                  <a:endCxn id="42" idx="1"/>
                </p:cNvCxnSpPr>
                <p:nvPr/>
              </p:nvCxnSpPr>
              <p:spPr>
                <a:xfrm>
                  <a:off x="1475656" y="2006842"/>
                  <a:ext cx="129614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單箭頭接點 32"/>
              <p:cNvCxnSpPr>
                <a:stCxn id="42" idx="2"/>
              </p:cNvCxnSpPr>
              <p:nvPr/>
            </p:nvCxnSpPr>
            <p:spPr>
              <a:xfrm>
                <a:off x="4913532" y="3203212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單箭頭接點 33"/>
              <p:cNvCxnSpPr/>
              <p:nvPr/>
            </p:nvCxnSpPr>
            <p:spPr>
              <a:xfrm>
                <a:off x="4932040" y="4259072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單箭頭接點 39"/>
              <p:cNvCxnSpPr/>
              <p:nvPr/>
            </p:nvCxnSpPr>
            <p:spPr>
              <a:xfrm>
                <a:off x="4932040" y="5301208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群組 61"/>
            <p:cNvGrpSpPr/>
            <p:nvPr/>
          </p:nvGrpSpPr>
          <p:grpSpPr>
            <a:xfrm>
              <a:off x="3107369" y="2132856"/>
              <a:ext cx="5616624" cy="864096"/>
              <a:chOff x="2675321" y="1592796"/>
              <a:chExt cx="5616624" cy="864096"/>
            </a:xfrm>
          </p:grpSpPr>
          <p:cxnSp>
            <p:nvCxnSpPr>
              <p:cNvPr id="63" name="直線接點 62"/>
              <p:cNvCxnSpPr/>
              <p:nvPr/>
            </p:nvCxnSpPr>
            <p:spPr>
              <a:xfrm>
                <a:off x="2675321" y="2456892"/>
                <a:ext cx="5616624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矩形 63"/>
              <p:cNvSpPr/>
              <p:nvPr/>
            </p:nvSpPr>
            <p:spPr>
              <a:xfrm>
                <a:off x="4979577" y="1592796"/>
                <a:ext cx="3096344" cy="8280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grouping data  with dimension of maximum value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grouping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610" y="1651119"/>
            <a:ext cx="7620000" cy="4800600"/>
          </a:xfrm>
        </p:spPr>
        <p:txBody>
          <a:bodyPr/>
          <a:lstStyle/>
          <a:p>
            <a:r>
              <a:rPr lang="en-US" altLang="zh-TW" dirty="0" smtClean="0"/>
              <a:t>Purpose</a:t>
            </a:r>
          </a:p>
          <a:p>
            <a:pPr lvl="1"/>
            <a:r>
              <a:rPr lang="en-US" altLang="zh-TW" dirty="0" smtClean="0">
                <a:solidFill>
                  <a:sysClr val="windowText" lastClr="000000"/>
                </a:solidFill>
              </a:rPr>
              <a:t>grouping </a:t>
            </a:r>
            <a:r>
              <a:rPr lang="en-US" altLang="zh-TW" dirty="0">
                <a:solidFill>
                  <a:sysClr val="windowText" lastClr="000000"/>
                </a:solidFill>
              </a:rPr>
              <a:t>data  with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dimension </a:t>
            </a:r>
            <a:r>
              <a:rPr lang="en-US" altLang="zh-TW" dirty="0">
                <a:solidFill>
                  <a:sysClr val="windowText" lastClr="000000"/>
                </a:solidFill>
              </a:rPr>
              <a:t>of maximum value</a:t>
            </a:r>
            <a:endParaRPr lang="zh-TW" altLang="en-US" dirty="0">
              <a:solidFill>
                <a:sysClr val="windowText" lastClr="000000"/>
              </a:solidFill>
            </a:endParaRPr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13</a:t>
            </a:fld>
            <a:endParaRPr lang="zh-TW" altLang="en-US" dirty="0"/>
          </a:p>
        </p:txBody>
      </p:sp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02618"/>
              </p:ext>
            </p:extLst>
          </p:nvPr>
        </p:nvGraphicFramePr>
        <p:xfrm>
          <a:off x="2004390" y="2420885"/>
          <a:ext cx="6168010" cy="277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82"/>
                <a:gridCol w="1292696"/>
                <a:gridCol w="1368152"/>
                <a:gridCol w="1224136"/>
                <a:gridCol w="1296144"/>
              </a:tblGrid>
              <a:tr h="39662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0.45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0.9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0.76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0.52</a:t>
                      </a:r>
                      <a:endParaRPr lang="zh-TW" altLang="en-US" dirty="0"/>
                    </a:p>
                  </a:txBody>
                  <a:tcPr/>
                </a:tc>
              </a:tr>
              <a:tr h="3966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群組 17"/>
          <p:cNvGrpSpPr/>
          <p:nvPr/>
        </p:nvGrpSpPr>
        <p:grpSpPr>
          <a:xfrm>
            <a:off x="0" y="4393719"/>
            <a:ext cx="8172400" cy="691465"/>
            <a:chOff x="0" y="4303802"/>
            <a:chExt cx="8172400" cy="691465"/>
          </a:xfrm>
        </p:grpSpPr>
        <p:grpSp>
          <p:nvGrpSpPr>
            <p:cNvPr id="11" name="群組 10"/>
            <p:cNvGrpSpPr/>
            <p:nvPr/>
          </p:nvGrpSpPr>
          <p:grpSpPr>
            <a:xfrm>
              <a:off x="1259632" y="4303802"/>
              <a:ext cx="6912768" cy="691465"/>
              <a:chOff x="323528" y="4303802"/>
              <a:chExt cx="6912768" cy="691465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043608" y="4303802"/>
                <a:ext cx="6192688" cy="3386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043608" y="4653136"/>
                <a:ext cx="6192688" cy="3421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" name="直線接點 7"/>
              <p:cNvCxnSpPr>
                <a:stCxn id="6" idx="1"/>
                <a:endCxn id="12" idx="3"/>
              </p:cNvCxnSpPr>
              <p:nvPr/>
            </p:nvCxnSpPr>
            <p:spPr>
              <a:xfrm flipH="1">
                <a:off x="323528" y="4473116"/>
                <a:ext cx="720080" cy="20707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>
                <a:stCxn id="19" idx="1"/>
                <a:endCxn id="12" idx="3"/>
              </p:cNvCxnSpPr>
              <p:nvPr/>
            </p:nvCxnSpPr>
            <p:spPr>
              <a:xfrm flipH="1" flipV="1">
                <a:off x="323528" y="4680186"/>
                <a:ext cx="720080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矩形 11"/>
            <p:cNvSpPr/>
            <p:nvPr/>
          </p:nvSpPr>
          <p:spPr>
            <a:xfrm>
              <a:off x="0" y="4365104"/>
              <a:ext cx="1259632" cy="6301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dimension“f1”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0" y="2852936"/>
            <a:ext cx="8172400" cy="1448532"/>
            <a:chOff x="0" y="2780928"/>
            <a:chExt cx="8172400" cy="1448532"/>
          </a:xfrm>
        </p:grpSpPr>
        <p:sp>
          <p:nvSpPr>
            <p:cNvPr id="20" name="矩形 19"/>
            <p:cNvSpPr/>
            <p:nvPr/>
          </p:nvSpPr>
          <p:spPr>
            <a:xfrm>
              <a:off x="1979712" y="2780928"/>
              <a:ext cx="6192688" cy="39267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1979712" y="3888098"/>
              <a:ext cx="6192688" cy="34136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stCxn id="20" idx="1"/>
              <a:endCxn id="39" idx="3"/>
            </p:cNvCxnSpPr>
            <p:nvPr/>
          </p:nvCxnSpPr>
          <p:spPr>
            <a:xfrm flipH="1">
              <a:off x="1259632" y="2977264"/>
              <a:ext cx="720080" cy="11874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35" idx="1"/>
              <a:endCxn id="39" idx="3"/>
            </p:cNvCxnSpPr>
            <p:nvPr/>
          </p:nvCxnSpPr>
          <p:spPr>
            <a:xfrm flipH="1" flipV="1">
              <a:off x="1259632" y="3096010"/>
              <a:ext cx="720080" cy="96276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0" y="2780928"/>
              <a:ext cx="1259632" cy="63016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dimension“f2”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0" y="3284984"/>
            <a:ext cx="8172400" cy="990203"/>
            <a:chOff x="0" y="3212976"/>
            <a:chExt cx="8172400" cy="990203"/>
          </a:xfrm>
        </p:grpSpPr>
        <p:sp>
          <p:nvSpPr>
            <p:cNvPr id="37" name="矩形 36"/>
            <p:cNvSpPr/>
            <p:nvPr/>
          </p:nvSpPr>
          <p:spPr>
            <a:xfrm>
              <a:off x="1979712" y="3212976"/>
              <a:ext cx="6192688" cy="25501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1979712" y="3502794"/>
              <a:ext cx="6192688" cy="32562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0" y="3573016"/>
              <a:ext cx="1259632" cy="63016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ysClr val="windowText" lastClr="000000"/>
                  </a:solidFill>
                </a:rPr>
                <a:t>dimension“f3”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0" name="直線接點 49"/>
            <p:cNvCxnSpPr>
              <a:stCxn id="37" idx="1"/>
              <a:endCxn id="49" idx="3"/>
            </p:cNvCxnSpPr>
            <p:nvPr/>
          </p:nvCxnSpPr>
          <p:spPr>
            <a:xfrm flipH="1">
              <a:off x="1259632" y="3340482"/>
              <a:ext cx="720080" cy="5476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endCxn id="49" idx="3"/>
            </p:cNvCxnSpPr>
            <p:nvPr/>
          </p:nvCxnSpPr>
          <p:spPr>
            <a:xfrm flipH="1">
              <a:off x="1259632" y="3665606"/>
              <a:ext cx="720080" cy="22249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072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323528" y="1844824"/>
            <a:ext cx="7992888" cy="4080087"/>
            <a:chOff x="683568" y="1941201"/>
            <a:chExt cx="7992888" cy="4080087"/>
          </a:xfrm>
        </p:grpSpPr>
        <p:grpSp>
          <p:nvGrpSpPr>
            <p:cNvPr id="18" name="群組 17"/>
            <p:cNvGrpSpPr/>
            <p:nvPr/>
          </p:nvGrpSpPr>
          <p:grpSpPr>
            <a:xfrm>
              <a:off x="683568" y="1941201"/>
              <a:ext cx="4319135" cy="4080087"/>
              <a:chOff x="1524672" y="2268501"/>
              <a:chExt cx="4319135" cy="4080087"/>
            </a:xfrm>
          </p:grpSpPr>
          <p:grpSp>
            <p:nvGrpSpPr>
              <p:cNvPr id="19" name="群組 18"/>
              <p:cNvGrpSpPr/>
              <p:nvPr/>
            </p:nvGrpSpPr>
            <p:grpSpPr>
              <a:xfrm>
                <a:off x="1524672" y="2268501"/>
                <a:ext cx="4319135" cy="4080087"/>
                <a:chOff x="107504" y="1286762"/>
                <a:chExt cx="4680520" cy="4950550"/>
              </a:xfrm>
            </p:grpSpPr>
            <p:sp>
              <p:nvSpPr>
                <p:cNvPr id="23" name="圓柱 22"/>
                <p:cNvSpPr/>
                <p:nvPr/>
              </p:nvSpPr>
              <p:spPr>
                <a:xfrm>
                  <a:off x="107504" y="1286762"/>
                  <a:ext cx="1368152" cy="1440160"/>
                </a:xfrm>
                <a:prstGeom prst="can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" name="圓角矩形 23"/>
                <p:cNvSpPr/>
                <p:nvPr/>
              </p:nvSpPr>
              <p:spPr>
                <a:xfrm>
                  <a:off x="2771800" y="1592796"/>
                  <a:ext cx="2016224" cy="82809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5" name="圓角矩形 24"/>
                <p:cNvSpPr/>
                <p:nvPr/>
              </p:nvSpPr>
              <p:spPr>
                <a:xfrm>
                  <a:off x="2771800" y="2636912"/>
                  <a:ext cx="2016224" cy="1044116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6" name="圓角矩形 25"/>
                <p:cNvSpPr/>
                <p:nvPr/>
              </p:nvSpPr>
              <p:spPr>
                <a:xfrm>
                  <a:off x="2771800" y="3897052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圓角矩形 26"/>
                <p:cNvSpPr/>
                <p:nvPr/>
              </p:nvSpPr>
              <p:spPr>
                <a:xfrm>
                  <a:off x="2771800" y="5193196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>
                      <a:solidFill>
                        <a:sysClr val="windowText" lastClr="000000"/>
                      </a:solidFill>
                    </a:rPr>
                    <a:t>Verify inter-group similar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8" name="直線單箭頭接點 27"/>
                <p:cNvCxnSpPr>
                  <a:stCxn id="23" idx="4"/>
                  <a:endCxn id="24" idx="1"/>
                </p:cNvCxnSpPr>
                <p:nvPr/>
              </p:nvCxnSpPr>
              <p:spPr>
                <a:xfrm>
                  <a:off x="1475656" y="2006842"/>
                  <a:ext cx="129614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線單箭頭接點 19"/>
              <p:cNvCxnSpPr>
                <a:stCxn id="24" idx="2"/>
              </p:cNvCxnSpPr>
              <p:nvPr/>
            </p:nvCxnSpPr>
            <p:spPr>
              <a:xfrm>
                <a:off x="4913532" y="3203212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單箭頭接點 20"/>
              <p:cNvCxnSpPr/>
              <p:nvPr/>
            </p:nvCxnSpPr>
            <p:spPr>
              <a:xfrm>
                <a:off x="4932040" y="4259072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單箭頭接點 21"/>
              <p:cNvCxnSpPr/>
              <p:nvPr/>
            </p:nvCxnSpPr>
            <p:spPr>
              <a:xfrm>
                <a:off x="4932040" y="5301208"/>
                <a:ext cx="0" cy="178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群組 28"/>
            <p:cNvGrpSpPr/>
            <p:nvPr/>
          </p:nvGrpSpPr>
          <p:grpSpPr>
            <a:xfrm>
              <a:off x="2843808" y="2852936"/>
              <a:ext cx="5832648" cy="1152128"/>
              <a:chOff x="2627784" y="1376772"/>
              <a:chExt cx="5832648" cy="1152128"/>
            </a:xfrm>
          </p:grpSpPr>
          <p:cxnSp>
            <p:nvCxnSpPr>
              <p:cNvPr id="30" name="直線接點 29"/>
              <p:cNvCxnSpPr/>
              <p:nvPr/>
            </p:nvCxnSpPr>
            <p:spPr>
              <a:xfrm>
                <a:off x="2627784" y="2528900"/>
                <a:ext cx="5616624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矩形 30"/>
              <p:cNvSpPr/>
              <p:nvPr/>
            </p:nvSpPr>
            <p:spPr>
              <a:xfrm>
                <a:off x="4932040" y="1376772"/>
                <a:ext cx="3528392" cy="104411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1.computing leader of</a:t>
                </a:r>
                <a:r>
                  <a:rPr lang="zh-TW" altLang="en-US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each group  </a:t>
                </a:r>
                <a:r>
                  <a:rPr lang="en-US" altLang="zh-TW" dirty="0">
                    <a:solidFill>
                      <a:sysClr val="windowText" lastClr="000000"/>
                    </a:solidFill>
                  </a:rPr>
                  <a:t>2.find candidate </a:t>
                </a:r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group-pairs</a:t>
                </a:r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Find similar group-pairs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ysClr val="windowText" lastClr="000000"/>
                </a:solidFill>
              </a:rPr>
              <a:t>computing leader of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groups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827584" y="1844824"/>
            <a:ext cx="4896544" cy="801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altLang="zh-TW" sz="2200" dirty="0">
                <a:solidFill>
                  <a:sysClr val="windowText" lastClr="000000"/>
                </a:solidFill>
              </a:rPr>
              <a:t>Leader(G)=[a1,a2,a3….an]</a:t>
            </a:r>
            <a:endParaRPr lang="zh-TW" altLang="en-US" sz="2200" dirty="0">
              <a:solidFill>
                <a:sysClr val="windowText" lastClr="0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2195128"/>
            <a:ext cx="4896544" cy="801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altLang="zh-TW" sz="2200" dirty="0" err="1">
                <a:solidFill>
                  <a:sysClr val="windowText" lastClr="000000"/>
                </a:solidFill>
              </a:rPr>
              <a:t>ai</a:t>
            </a:r>
            <a:r>
              <a:rPr lang="en-US" altLang="zh-TW" sz="2200" dirty="0">
                <a:solidFill>
                  <a:sysClr val="windowText" lastClr="000000"/>
                </a:solidFill>
              </a:rPr>
              <a:t>=maximum value of feature “</a:t>
            </a:r>
            <a:r>
              <a:rPr lang="en-US" altLang="zh-TW" sz="2200" dirty="0" err="1">
                <a:solidFill>
                  <a:sysClr val="windowText" lastClr="000000"/>
                </a:solidFill>
              </a:rPr>
              <a:t>i</a:t>
            </a:r>
            <a:r>
              <a:rPr lang="en-US" altLang="zh-TW" sz="2200" dirty="0">
                <a:solidFill>
                  <a:sysClr val="windowText" lastClr="000000"/>
                </a:solidFill>
              </a:rPr>
              <a:t>” in G</a:t>
            </a:r>
            <a:endParaRPr lang="zh-TW" altLang="en-US" sz="2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61665"/>
              </p:ext>
            </p:extLst>
          </p:nvPr>
        </p:nvGraphicFramePr>
        <p:xfrm>
          <a:off x="1140170" y="2852936"/>
          <a:ext cx="616801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82"/>
                <a:gridCol w="1292696"/>
                <a:gridCol w="1368152"/>
                <a:gridCol w="1224136"/>
                <a:gridCol w="1296144"/>
              </a:tblGrid>
              <a:tr h="243614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0.52</a:t>
                      </a:r>
                      <a:endParaRPr lang="zh-TW" altLang="en-US" dirty="0"/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Leader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2195612" y="3128135"/>
            <a:ext cx="5112568" cy="732913"/>
            <a:chOff x="2195736" y="3128135"/>
            <a:chExt cx="5112568" cy="732913"/>
          </a:xfrm>
        </p:grpSpPr>
        <p:sp>
          <p:nvSpPr>
            <p:cNvPr id="5" name="矩形 4"/>
            <p:cNvSpPr/>
            <p:nvPr/>
          </p:nvSpPr>
          <p:spPr>
            <a:xfrm>
              <a:off x="2195736" y="3128135"/>
              <a:ext cx="1152252" cy="4448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492004" y="3140968"/>
              <a:ext cx="1224012" cy="4448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6084168" y="3128135"/>
              <a:ext cx="1224136" cy="4448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4860032" y="3513841"/>
              <a:ext cx="1152128" cy="3472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13103"/>
              </p:ext>
            </p:extLst>
          </p:nvPr>
        </p:nvGraphicFramePr>
        <p:xfrm>
          <a:off x="1140170" y="3931772"/>
          <a:ext cx="616801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882"/>
                <a:gridCol w="1292696"/>
                <a:gridCol w="1368152"/>
                <a:gridCol w="1224136"/>
                <a:gridCol w="1296144"/>
              </a:tblGrid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Leader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34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Find similar group-pairs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find candidate group-pairs </a:t>
            </a:r>
            <a:r>
              <a:rPr lang="en-US" altLang="zh-TW" dirty="0">
                <a:solidFill>
                  <a:sysClr val="windowText" lastClr="000000"/>
                </a:solidFill>
              </a:rPr>
              <a:t>which maintains similar-pairs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possibility(</a:t>
            </a:r>
            <a:r>
              <a:rPr lang="en-US" altLang="zh-TW" dirty="0" smtClean="0"/>
              <a:t>threshold </a:t>
            </a:r>
            <a:r>
              <a:rPr lang="en-US" altLang="zh-TW" dirty="0" smtClean="0">
                <a:solidFill>
                  <a:srgbClr val="FF0000"/>
                </a:solidFill>
              </a:rPr>
              <a:t>0.8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lang="en-US" altLang="zh-TW" dirty="0"/>
              <a:t>Scaling Up All Pairs Similarity Search. WWW 2007</a:t>
            </a:r>
            <a:endParaRPr lang="en-US" altLang="zh-TW" dirty="0" smtClean="0">
              <a:solidFill>
                <a:sysClr val="windowText" lastClr="000000"/>
              </a:solidFill>
            </a:endParaRPr>
          </a:p>
          <a:p>
            <a:endParaRPr lang="en-US" altLang="zh-TW" dirty="0">
              <a:solidFill>
                <a:sysClr val="windowText" lastClr="000000"/>
              </a:solidFill>
            </a:endParaRPr>
          </a:p>
          <a:p>
            <a:endParaRPr lang="en-US" altLang="zh-TW" dirty="0" smtClean="0">
              <a:solidFill>
                <a:sysClr val="windowText" lastClr="000000"/>
              </a:solidFill>
            </a:endParaRPr>
          </a:p>
          <a:p>
            <a:endParaRPr lang="en-US" altLang="zh-TW" dirty="0">
              <a:solidFill>
                <a:sysClr val="windowText" lastClr="000000"/>
              </a:solidFill>
            </a:endParaRPr>
          </a:p>
          <a:p>
            <a:endParaRPr lang="en-US" altLang="zh-TW" dirty="0" smtClean="0">
              <a:solidFill>
                <a:sysClr val="windowText" lastClr="000000"/>
              </a:solidFill>
            </a:endParaRPr>
          </a:p>
          <a:p>
            <a:r>
              <a:rPr lang="en-US" altLang="zh-TW" dirty="0" smtClean="0">
                <a:solidFill>
                  <a:sysClr val="windowText" lastClr="000000"/>
                </a:solidFill>
              </a:rPr>
              <a:t>construct inverted index</a:t>
            </a:r>
          </a:p>
          <a:p>
            <a:pPr marL="411480" lvl="1" indent="0">
              <a:buNone/>
            </a:pPr>
            <a:r>
              <a:rPr lang="en-US" altLang="zh-TW" dirty="0" smtClean="0">
                <a:solidFill>
                  <a:sysClr val="windowText" lastClr="000000"/>
                </a:solidFill>
              </a:rPr>
              <a:t>1.Max in feature A:0.65</a:t>
            </a:r>
          </a:p>
          <a:p>
            <a:pPr marL="411480" lvl="1" indent="0">
              <a:buNone/>
            </a:pPr>
            <a:r>
              <a:rPr lang="en-US" altLang="zh-TW" dirty="0" smtClean="0">
                <a:solidFill>
                  <a:sysClr val="windowText" lastClr="000000"/>
                </a:solidFill>
              </a:rPr>
              <a:t>2.0.6</a:t>
            </a:r>
            <a:r>
              <a:rPr lang="zh-TW" altLang="en-US" dirty="0" smtClean="0">
                <a:solidFill>
                  <a:sysClr val="windowText" lastClr="000000"/>
                </a:solidFill>
              </a:rPr>
              <a:t>*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0.65&lt;0.8</a:t>
            </a:r>
          </a:p>
          <a:p>
            <a:pPr marL="411480" lvl="1" indent="0">
              <a:buNone/>
            </a:pPr>
            <a:r>
              <a:rPr lang="en-US" altLang="zh-TW" dirty="0">
                <a:solidFill>
                  <a:sysClr val="windowText" lastClr="000000"/>
                </a:solidFill>
              </a:rPr>
              <a:t>3. 1.Max in feature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B:1</a:t>
            </a:r>
          </a:p>
          <a:p>
            <a:pPr marL="411480" lvl="1" indent="0">
              <a:buNone/>
            </a:pPr>
            <a:r>
              <a:rPr lang="en-US" altLang="zh-TW" dirty="0" smtClean="0">
                <a:solidFill>
                  <a:sysClr val="windowText" lastClr="000000"/>
                </a:solidFill>
              </a:rPr>
              <a:t>4.0.6*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0.6+0.6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5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*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1&gt;0.8</a:t>
            </a:r>
          </a:p>
          <a:p>
            <a:pPr marL="411480" lvl="1" indent="0">
              <a:buNone/>
            </a:pPr>
            <a:endParaRPr lang="en-US" altLang="zh-TW" dirty="0">
              <a:solidFill>
                <a:sysClr val="windowText" lastClr="000000"/>
              </a:solidFill>
            </a:endParaRPr>
          </a:p>
          <a:p>
            <a:pPr marL="411480" lvl="1" indent="0">
              <a:buNone/>
            </a:pPr>
            <a:endParaRPr lang="zh-TW" altLang="en-US" dirty="0">
              <a:solidFill>
                <a:sysClr val="windowText" lastClr="0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64769"/>
              </p:ext>
            </p:extLst>
          </p:nvPr>
        </p:nvGraphicFramePr>
        <p:xfrm>
          <a:off x="827584" y="2809736"/>
          <a:ext cx="67687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664"/>
                <a:gridCol w="1029430"/>
                <a:gridCol w="1290067"/>
                <a:gridCol w="1036302"/>
                <a:gridCol w="11112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Leader(G1) max in”f1”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Leader(G2) max in”f3”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Leader(G3) max in”f2”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26280"/>
              </p:ext>
            </p:extLst>
          </p:nvPr>
        </p:nvGraphicFramePr>
        <p:xfrm>
          <a:off x="899592" y="5805264"/>
          <a:ext cx="6096000" cy="97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036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{(f2,0.6),(f3,0.5),(f4,0.52)}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3131840" y="3212976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21320"/>
              </p:ext>
            </p:extLst>
          </p:nvPr>
        </p:nvGraphicFramePr>
        <p:xfrm>
          <a:off x="899592" y="4437112"/>
          <a:ext cx="6096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{(f2,0.6),(f3,0.5),(f4,0.52)}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{(f3,1)}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{(f2,1)}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2604 2.96296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Find similar group-pairs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08484"/>
              </p:ext>
            </p:extLst>
          </p:nvPr>
        </p:nvGraphicFramePr>
        <p:xfrm>
          <a:off x="4214292" y="1867664"/>
          <a:ext cx="489654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</a:tblGrid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{}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{(G1,0.6),(G3,1)}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{(G1,0.5),(G2,1)}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{(G1,0.52)}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115616" y="3335784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ysClr val="windowText" lastClr="000000"/>
                </a:solidFill>
              </a:rPr>
              <a:t>Sim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’_U(G1,G2)=0.5*1&gt;0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90924"/>
              </p:ext>
            </p:extLst>
          </p:nvPr>
        </p:nvGraphicFramePr>
        <p:xfrm>
          <a:off x="1331640" y="4055864"/>
          <a:ext cx="676875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664"/>
                <a:gridCol w="1029430"/>
                <a:gridCol w="1290067"/>
                <a:gridCol w="1036302"/>
                <a:gridCol w="11112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Leader(G1) max in”f1”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Leader(G2) max in”f3”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259632" y="5301208"/>
            <a:ext cx="468052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ysClr val="windowText" lastClr="000000"/>
                </a:solidFill>
              </a:rPr>
              <a:t>Sim_U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(G1,G2)=</a:t>
            </a:r>
            <a:r>
              <a:rPr lang="en-US" altLang="zh-TW" dirty="0">
                <a:solidFill>
                  <a:sysClr val="windowText" lastClr="000000"/>
                </a:solidFill>
              </a:rPr>
              <a:t> </a:t>
            </a:r>
            <a:r>
              <a:rPr lang="en-US" altLang="zh-TW" dirty="0" err="1">
                <a:solidFill>
                  <a:sysClr val="windowText" lastClr="000000"/>
                </a:solidFill>
              </a:rPr>
              <a:t>Sim</a:t>
            </a:r>
            <a:r>
              <a:rPr lang="en-US" altLang="zh-TW" dirty="0">
                <a:solidFill>
                  <a:sysClr val="windowText" lastClr="000000"/>
                </a:solidFill>
              </a:rPr>
              <a:t>’_U(G1,G2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)+0.6*0.45=0.77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86075"/>
              </p:ext>
            </p:extLst>
          </p:nvPr>
        </p:nvGraphicFramePr>
        <p:xfrm>
          <a:off x="251520" y="1859280"/>
          <a:ext cx="3816424" cy="147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</a:tblGrid>
              <a:tr h="37414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f2→f3→f4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195736" y="2636912"/>
            <a:ext cx="187220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732240" y="2996952"/>
            <a:ext cx="187220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1455"/>
              </p:ext>
            </p:extLst>
          </p:nvPr>
        </p:nvGraphicFramePr>
        <p:xfrm>
          <a:off x="1356320" y="4077072"/>
          <a:ext cx="6096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{(f2,0.6),(f3,0.5),(f4,0.52)}</a:t>
                      </a:r>
                      <a:endParaRPr lang="zh-TW" altLang="en-US" dirty="0"/>
                    </a:p>
                  </a:txBody>
                  <a:tcPr/>
                </a:tc>
              </a:tr>
              <a:tr h="14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{(f3,1)}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Leader</a:t>
                      </a:r>
                      <a:r>
                        <a:rPr lang="en-US" altLang="zh-TW" baseline="0" dirty="0" smtClean="0"/>
                        <a:t> G3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{(f2,1)}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827584" y="3356992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ysClr val="windowText" lastClr="000000"/>
                </a:solidFill>
              </a:rPr>
              <a:t>Sim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’_U(G2,G3)=0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0965"/>
              </p:ext>
            </p:extLst>
          </p:nvPr>
        </p:nvGraphicFramePr>
        <p:xfrm>
          <a:off x="1331641" y="4077072"/>
          <a:ext cx="676875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664"/>
                <a:gridCol w="1029430"/>
                <a:gridCol w="1290067"/>
                <a:gridCol w="1036302"/>
                <a:gridCol w="11112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Leader(G1) max in”f1”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Leader(G2) max in”f3”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827584" y="5661248"/>
            <a:ext cx="316835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G1,G2 are </a:t>
            </a:r>
            <a:r>
              <a:rPr lang="en-US" altLang="zh-TW" dirty="0" err="1" smtClean="0">
                <a:solidFill>
                  <a:sysClr val="windowText" lastClr="000000"/>
                </a:solidFill>
              </a:rPr>
              <a:t>disimilar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9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3" grpId="0" animBg="1"/>
      <p:bldP spid="14" grpId="0" animBg="1"/>
      <p:bldP spid="16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043608" y="1932051"/>
            <a:ext cx="4319135" cy="4080087"/>
            <a:chOff x="1524672" y="2268501"/>
            <a:chExt cx="4319135" cy="4080087"/>
          </a:xfrm>
        </p:grpSpPr>
        <p:grpSp>
          <p:nvGrpSpPr>
            <p:cNvPr id="6" name="群組 5"/>
            <p:cNvGrpSpPr/>
            <p:nvPr/>
          </p:nvGrpSpPr>
          <p:grpSpPr>
            <a:xfrm>
              <a:off x="1524672" y="2268501"/>
              <a:ext cx="4319135" cy="4080087"/>
              <a:chOff x="107504" y="1286762"/>
              <a:chExt cx="4680520" cy="4950550"/>
            </a:xfrm>
          </p:grpSpPr>
          <p:sp>
            <p:nvSpPr>
              <p:cNvPr id="10" name="圓柱 9"/>
              <p:cNvSpPr/>
              <p:nvPr/>
            </p:nvSpPr>
            <p:spPr>
              <a:xfrm>
                <a:off x="107504" y="1286762"/>
                <a:ext cx="1368152" cy="1440160"/>
              </a:xfrm>
              <a:prstGeom prst="can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Data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" name="圓角矩形 10"/>
              <p:cNvSpPr/>
              <p:nvPr/>
            </p:nvSpPr>
            <p:spPr>
              <a:xfrm>
                <a:off x="2771800" y="1592796"/>
                <a:ext cx="2016224" cy="82809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Grouping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圓角矩形 11"/>
              <p:cNvSpPr/>
              <p:nvPr/>
            </p:nvSpPr>
            <p:spPr>
              <a:xfrm>
                <a:off x="2771800" y="2636912"/>
                <a:ext cx="2016224" cy="10441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ysClr val="windowText" lastClr="000000"/>
                    </a:solidFill>
                  </a:rPr>
                  <a:t>Find similar group-pairs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圓角矩形 12"/>
              <p:cNvSpPr/>
              <p:nvPr/>
            </p:nvSpPr>
            <p:spPr>
              <a:xfrm>
                <a:off x="2771800" y="3897052"/>
                <a:ext cx="2016224" cy="1044116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ysClr val="windowText" lastClr="000000"/>
                    </a:solidFill>
                  </a:rPr>
                  <a:t>Generate inter-group candidate pairs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圓角矩形 13"/>
              <p:cNvSpPr/>
              <p:nvPr/>
            </p:nvSpPr>
            <p:spPr>
              <a:xfrm>
                <a:off x="2771800" y="5193196"/>
                <a:ext cx="2016224" cy="10441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ysClr val="windowText" lastClr="000000"/>
                    </a:solidFill>
                  </a:rPr>
                  <a:t>Verify inter-group similar pairs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" name="直線單箭頭接點 14"/>
              <p:cNvCxnSpPr>
                <a:stCxn id="10" idx="4"/>
                <a:endCxn id="11" idx="1"/>
              </p:cNvCxnSpPr>
              <p:nvPr/>
            </p:nvCxnSpPr>
            <p:spPr>
              <a:xfrm>
                <a:off x="1475656" y="2006842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線單箭頭接點 6"/>
            <p:cNvCxnSpPr>
              <a:stCxn id="11" idx="2"/>
            </p:cNvCxnSpPr>
            <p:nvPr/>
          </p:nvCxnSpPr>
          <p:spPr>
            <a:xfrm>
              <a:off x="4913532" y="3203212"/>
              <a:ext cx="0" cy="178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/>
            <p:cNvCxnSpPr/>
            <p:nvPr/>
          </p:nvCxnSpPr>
          <p:spPr>
            <a:xfrm>
              <a:off x="4932040" y="4259072"/>
              <a:ext cx="0" cy="178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4932040" y="5301208"/>
              <a:ext cx="0" cy="178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931224" cy="1143000"/>
          </a:xfrm>
        </p:spPr>
        <p:txBody>
          <a:bodyPr/>
          <a:lstStyle/>
          <a:p>
            <a:r>
              <a:rPr lang="en-US" altLang="zh-TW" dirty="0"/>
              <a:t>Generate inter-group </a:t>
            </a:r>
            <a:r>
              <a:rPr lang="en-US" altLang="zh-TW" dirty="0" smtClean="0"/>
              <a:t>candidate </a:t>
            </a:r>
            <a:r>
              <a:rPr lang="en-US" altLang="zh-TW" dirty="0"/>
              <a:t>pairs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17</a:t>
            </a:fld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3347864" y="4077072"/>
            <a:ext cx="5832648" cy="1008112"/>
            <a:chOff x="2627784" y="1520788"/>
            <a:chExt cx="5832648" cy="1008112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2627784" y="2528900"/>
              <a:ext cx="5616624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4932040" y="1520788"/>
              <a:ext cx="3528392" cy="8280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find candidate-pairs in each candidate group-pair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06069"/>
              </p:ext>
            </p:extLst>
          </p:nvPr>
        </p:nvGraphicFramePr>
        <p:xfrm>
          <a:off x="832068" y="1768619"/>
          <a:ext cx="67687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664"/>
                <a:gridCol w="1029430"/>
                <a:gridCol w="1290067"/>
                <a:gridCol w="1036302"/>
                <a:gridCol w="11112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Leader(G1) max in”f1”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Leader(G2) max in”f3”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Leader(G3) max in”f2”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-324544" y="2708920"/>
            <a:ext cx="4175119" cy="2351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ysClr val="windowText" lastClr="000000"/>
                </a:solidFill>
              </a:rPr>
              <a:t>Sim_U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(G1,G2)=0.77</a:t>
            </a:r>
          </a:p>
          <a:p>
            <a:pPr algn="ctr"/>
            <a:r>
              <a:rPr lang="en-US" altLang="zh-TW" dirty="0" err="1" smtClean="0">
                <a:solidFill>
                  <a:sysClr val="windowText" lastClr="000000"/>
                </a:solidFill>
              </a:rPr>
              <a:t>Sim_U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(G1,G3)=0.99</a:t>
            </a:r>
            <a:endParaRPr lang="zh-TW" altLang="en-US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TW" dirty="0" err="1">
                <a:solidFill>
                  <a:sysClr val="windowText" lastClr="000000"/>
                </a:solidFill>
              </a:rPr>
              <a:t>Sim_U</a:t>
            </a:r>
            <a:r>
              <a:rPr lang="en-US" altLang="zh-TW" dirty="0">
                <a:solidFill>
                  <a:sysClr val="windowText" lastClr="000000"/>
                </a:solidFill>
              </a:rPr>
              <a:t>(G1,G2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)=0.29</a:t>
            </a:r>
            <a:endParaRPr lang="zh-TW" altLang="en-US" dirty="0">
              <a:solidFill>
                <a:sysClr val="windowText" lastClr="000000"/>
              </a:solidFill>
            </a:endParaRPr>
          </a:p>
          <a:p>
            <a:pPr algn="ctr"/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27584" y="3645024"/>
            <a:ext cx="1860550" cy="2623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1187624" y="4177097"/>
            <a:ext cx="1944216" cy="1988207"/>
            <a:chOff x="683568" y="2204864"/>
            <a:chExt cx="3096344" cy="2880320"/>
          </a:xfrm>
        </p:grpSpPr>
        <p:sp>
          <p:nvSpPr>
            <p:cNvPr id="23" name="橢圓 22"/>
            <p:cNvSpPr/>
            <p:nvPr/>
          </p:nvSpPr>
          <p:spPr>
            <a:xfrm>
              <a:off x="683568" y="2204864"/>
              <a:ext cx="3096344" cy="288032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2485392" y="3017593"/>
              <a:ext cx="1065159" cy="920091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70C0"/>
                  </a:solidFill>
                </a:rPr>
                <a:t>d</a:t>
              </a:r>
              <a:r>
                <a:rPr lang="en-US" altLang="zh-TW" dirty="0" smtClean="0">
                  <a:solidFill>
                    <a:srgbClr val="0070C0"/>
                  </a:solidFill>
                </a:rPr>
                <a:t>5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橢圓 24"/>
            <p:cNvSpPr/>
            <p:nvPr/>
          </p:nvSpPr>
          <p:spPr>
            <a:xfrm>
              <a:off x="1491729" y="3897096"/>
              <a:ext cx="1077236" cy="966196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70C0"/>
                  </a:solidFill>
                </a:rPr>
                <a:t>d</a:t>
              </a:r>
              <a:r>
                <a:rPr lang="en-US" altLang="zh-TW" dirty="0" smtClean="0">
                  <a:solidFill>
                    <a:srgbClr val="0070C0"/>
                  </a:solidFill>
                </a:rPr>
                <a:t>6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28" name="圓角矩形 27"/>
            <p:cNvSpPr/>
            <p:nvPr/>
          </p:nvSpPr>
          <p:spPr>
            <a:xfrm>
              <a:off x="913557" y="2517266"/>
              <a:ext cx="1052190" cy="60473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sysClr val="windowText" lastClr="000000"/>
                  </a:solidFill>
                </a:rPr>
                <a:t>G1</a:t>
              </a:r>
              <a:endParaRPr lang="zh-TW" altLang="en-US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5076056" y="4149080"/>
            <a:ext cx="1944216" cy="1988207"/>
            <a:chOff x="683568" y="2204864"/>
            <a:chExt cx="3096344" cy="2880320"/>
          </a:xfrm>
        </p:grpSpPr>
        <p:sp>
          <p:nvSpPr>
            <p:cNvPr id="31" name="橢圓 30"/>
            <p:cNvSpPr/>
            <p:nvPr/>
          </p:nvSpPr>
          <p:spPr>
            <a:xfrm>
              <a:off x="683568" y="2204864"/>
              <a:ext cx="3096344" cy="288032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2485392" y="3017593"/>
              <a:ext cx="1065159" cy="920091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70C0"/>
                  </a:solidFill>
                </a:rPr>
                <a:t>d</a:t>
              </a:r>
              <a:r>
                <a:rPr lang="en-US" altLang="zh-TW" dirty="0" smtClean="0">
                  <a:solidFill>
                    <a:srgbClr val="0070C0"/>
                  </a:solidFill>
                </a:rPr>
                <a:t>1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33" name="橢圓 32"/>
            <p:cNvSpPr/>
            <p:nvPr/>
          </p:nvSpPr>
          <p:spPr>
            <a:xfrm>
              <a:off x="1043609" y="3701715"/>
              <a:ext cx="1077236" cy="966196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70C0"/>
                  </a:solidFill>
                </a:rPr>
                <a:t>d4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34" name="圓角矩形 33"/>
            <p:cNvSpPr/>
            <p:nvPr/>
          </p:nvSpPr>
          <p:spPr>
            <a:xfrm>
              <a:off x="913557" y="2517266"/>
              <a:ext cx="1052190" cy="60473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sysClr val="windowText" lastClr="000000"/>
                  </a:solidFill>
                </a:rPr>
                <a:t>G3</a:t>
              </a:r>
              <a:endParaRPr lang="zh-TW" altLang="en-US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2392228" y="5027642"/>
            <a:ext cx="3835956" cy="651027"/>
            <a:chOff x="2371478" y="5027642"/>
            <a:chExt cx="3835956" cy="651027"/>
          </a:xfrm>
        </p:grpSpPr>
        <p:cxnSp>
          <p:nvCxnSpPr>
            <p:cNvPr id="27" name="直線接點 26"/>
            <p:cNvCxnSpPr>
              <a:endCxn id="33" idx="2"/>
            </p:cNvCxnSpPr>
            <p:nvPr/>
          </p:nvCxnSpPr>
          <p:spPr>
            <a:xfrm>
              <a:off x="2987824" y="5060815"/>
              <a:ext cx="2314304" cy="454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endCxn id="32" idx="2"/>
            </p:cNvCxnSpPr>
            <p:nvPr/>
          </p:nvCxnSpPr>
          <p:spPr>
            <a:xfrm flipV="1">
              <a:off x="2987824" y="5027642"/>
              <a:ext cx="3219610" cy="28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25" idx="6"/>
              <a:endCxn id="33" idx="2"/>
            </p:cNvCxnSpPr>
            <p:nvPr/>
          </p:nvCxnSpPr>
          <p:spPr>
            <a:xfrm flipV="1">
              <a:off x="2371478" y="5515786"/>
              <a:ext cx="2930650" cy="162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5" idx="6"/>
              <a:endCxn id="32" idx="2"/>
            </p:cNvCxnSpPr>
            <p:nvPr/>
          </p:nvCxnSpPr>
          <p:spPr>
            <a:xfrm flipV="1">
              <a:off x="2371478" y="5027642"/>
              <a:ext cx="3835956" cy="6510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407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Candidate pair</a:t>
            </a:r>
            <a:r>
              <a:rPr lang="zh-TW" altLang="en-US" dirty="0"/>
              <a:t> </a:t>
            </a:r>
            <a:r>
              <a:rPr lang="en-US" altLang="zh-TW" dirty="0"/>
              <a:t>computation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741804"/>
              </p:ext>
            </p:extLst>
          </p:nvPr>
        </p:nvGraphicFramePr>
        <p:xfrm>
          <a:off x="467544" y="3933056"/>
          <a:ext cx="32403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1-norm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1.72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54828"/>
              </p:ext>
            </p:extLst>
          </p:nvPr>
        </p:nvGraphicFramePr>
        <p:xfrm>
          <a:off x="1068286" y="1772816"/>
          <a:ext cx="61680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82"/>
                <a:gridCol w="1292696"/>
                <a:gridCol w="1368152"/>
                <a:gridCol w="1224136"/>
                <a:gridCol w="1296144"/>
              </a:tblGrid>
              <a:tr h="243614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d1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d4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0.76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d5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43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d6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094995"/>
              </p:ext>
            </p:extLst>
          </p:nvPr>
        </p:nvGraphicFramePr>
        <p:xfrm>
          <a:off x="4499992" y="3933056"/>
          <a:ext cx="32403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1-norm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1.41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-756592" y="4941168"/>
            <a:ext cx="338437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Max=0.6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31840" y="4941168"/>
            <a:ext cx="338437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Max=1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9512" y="3645024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G1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11960" y="3645024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G3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55976" y="5963301"/>
            <a:ext cx="4464496" cy="3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data in G1→1-norm length&gt;0.8/1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16016" y="6309320"/>
            <a:ext cx="4464496" cy="3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data in G3→1-norm length&gt;0.8/0.6=1.33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4499992" y="4869160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95536" y="5517232"/>
            <a:ext cx="5472608" cy="3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err="1">
                <a:solidFill>
                  <a:schemeClr val="tx1"/>
                </a:solidFill>
              </a:rPr>
              <a:t>Sim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en-US" altLang="zh-TW" i="1" dirty="0">
                <a:solidFill>
                  <a:schemeClr val="tx1"/>
                </a:solidFill>
              </a:rPr>
              <a:t>d</a:t>
            </a:r>
            <a:r>
              <a:rPr lang="en-US" altLang="zh-TW" i="1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 ,</a:t>
            </a:r>
            <a:r>
              <a:rPr lang="en-US" altLang="zh-TW" i="1" dirty="0" err="1">
                <a:solidFill>
                  <a:schemeClr val="tx1"/>
                </a:solidFill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j</a:t>
            </a:r>
            <a:r>
              <a:rPr lang="en-US" altLang="zh-TW" dirty="0">
                <a:solidFill>
                  <a:schemeClr val="tx1"/>
                </a:solidFill>
              </a:rPr>
              <a:t>) ≤min(maxw(</a:t>
            </a:r>
            <a:r>
              <a:rPr lang="en-US" altLang="zh-TW" i="1" dirty="0">
                <a:solidFill>
                  <a:schemeClr val="tx1"/>
                </a:solidFill>
              </a:rPr>
              <a:t>d</a:t>
            </a:r>
            <a:r>
              <a:rPr lang="en-US" altLang="zh-TW" i="1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)*||</a:t>
            </a:r>
            <a:r>
              <a:rPr lang="en-US" altLang="zh-TW" i="1" dirty="0" err="1">
                <a:solidFill>
                  <a:schemeClr val="tx1"/>
                </a:solidFill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j</a:t>
            </a:r>
            <a:r>
              <a:rPr lang="en-US" altLang="zh-TW" dirty="0">
                <a:solidFill>
                  <a:schemeClr val="tx1"/>
                </a:solidFill>
              </a:rPr>
              <a:t>||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, maxw(</a:t>
            </a:r>
            <a:r>
              <a:rPr lang="en-US" altLang="zh-TW" i="1" dirty="0" err="1">
                <a:solidFill>
                  <a:schemeClr val="tx1"/>
                </a:solidFill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j</a:t>
            </a:r>
            <a:r>
              <a:rPr lang="en-US" altLang="zh-TW" dirty="0">
                <a:solidFill>
                  <a:schemeClr val="tx1"/>
                </a:solidFill>
              </a:rPr>
              <a:t>)*||</a:t>
            </a:r>
            <a:r>
              <a:rPr lang="en-US" altLang="zh-TW" i="1" dirty="0">
                <a:solidFill>
                  <a:schemeClr val="tx1"/>
                </a:solidFill>
              </a:rPr>
              <a:t>d</a:t>
            </a:r>
            <a:r>
              <a:rPr lang="en-US" altLang="zh-TW" i="1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||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-36512" y="5919591"/>
            <a:ext cx="4464496" cy="3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Sim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en-US" altLang="zh-TW" i="1" dirty="0" err="1">
                <a:solidFill>
                  <a:schemeClr val="tx1"/>
                </a:solidFill>
              </a:rPr>
              <a:t>G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 ,</a:t>
            </a:r>
            <a:r>
              <a:rPr lang="en-US" altLang="zh-TW" i="1" dirty="0" err="1">
                <a:solidFill>
                  <a:schemeClr val="tx1"/>
                </a:solidFill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j</a:t>
            </a:r>
            <a:r>
              <a:rPr lang="en-US" altLang="zh-TW" dirty="0">
                <a:solidFill>
                  <a:schemeClr val="tx1"/>
                </a:solidFill>
              </a:rPr>
              <a:t>) ≤ maxw(</a:t>
            </a:r>
            <a:r>
              <a:rPr lang="en-US" altLang="zh-TW" i="1" dirty="0" err="1">
                <a:solidFill>
                  <a:schemeClr val="tx1"/>
                </a:solidFill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j</a:t>
            </a:r>
            <a:r>
              <a:rPr lang="en-US" altLang="zh-TW" dirty="0" smtClean="0">
                <a:solidFill>
                  <a:schemeClr val="tx1"/>
                </a:solidFill>
              </a:rPr>
              <a:t>)*max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(||</a:t>
            </a:r>
            <a:r>
              <a:rPr lang="en-US" altLang="zh-TW" i="1" dirty="0" err="1">
                <a:solidFill>
                  <a:schemeClr val="tx1"/>
                </a:solidFill>
              </a:rPr>
              <a:t>G</a:t>
            </a:r>
            <a:r>
              <a:rPr lang="en-US" altLang="zh-TW" i="1" baseline="-25000" dirty="0" err="1">
                <a:solidFill>
                  <a:schemeClr val="tx1"/>
                </a:solidFill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</a:rPr>
              <a:t>||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3528" y="6351639"/>
            <a:ext cx="4464496" cy="3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Sim</a:t>
            </a:r>
            <a:r>
              <a:rPr lang="en-US" altLang="zh-TW" dirty="0">
                <a:solidFill>
                  <a:schemeClr val="tx1"/>
                </a:solidFill>
              </a:rPr>
              <a:t>(d</a:t>
            </a:r>
            <a:r>
              <a:rPr lang="en-US" altLang="zh-TW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∈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3</a:t>
            </a:r>
            <a:r>
              <a:rPr lang="en-US" altLang="zh-TW" dirty="0">
                <a:solidFill>
                  <a:schemeClr val="tx1"/>
                </a:solidFill>
              </a:rPr>
              <a:t>, 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)&gt;t</a:t>
            </a:r>
            <a:r>
              <a:rPr lang="zh-TW" altLang="zh-TW" dirty="0">
                <a:solidFill>
                  <a:schemeClr val="tx1"/>
                </a:solidFill>
              </a:rPr>
              <a:t>，則</a:t>
            </a:r>
            <a:r>
              <a:rPr lang="en-US" altLang="zh-TW" dirty="0">
                <a:solidFill>
                  <a:schemeClr val="tx1"/>
                </a:solidFill>
              </a:rPr>
              <a:t>||</a:t>
            </a:r>
            <a:r>
              <a:rPr lang="en-US" altLang="zh-TW" i="1" dirty="0">
                <a:solidFill>
                  <a:schemeClr val="tx1"/>
                </a:solidFill>
              </a:rPr>
              <a:t>d</a:t>
            </a:r>
            <a:r>
              <a:rPr lang="en-US" altLang="zh-TW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∈</a:t>
            </a:r>
            <a:r>
              <a:rPr lang="en-US" altLang="zh-TW" i="1" dirty="0" smtClean="0">
                <a:solidFill>
                  <a:schemeClr val="tx1"/>
                </a:solidFill>
              </a:rPr>
              <a:t>g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||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</a:rPr>
              <a:t>&gt;t/maxw(G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2796478" y="2132856"/>
            <a:ext cx="3744416" cy="504056"/>
            <a:chOff x="2843808" y="2060848"/>
            <a:chExt cx="3744416" cy="504056"/>
          </a:xfrm>
        </p:grpSpPr>
        <p:sp>
          <p:nvSpPr>
            <p:cNvPr id="3" name="矩形 2"/>
            <p:cNvSpPr/>
            <p:nvPr/>
          </p:nvSpPr>
          <p:spPr>
            <a:xfrm>
              <a:off x="3635896" y="2060848"/>
              <a:ext cx="792088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" name="直線單箭頭接點 19"/>
            <p:cNvCxnSpPr>
              <a:stCxn id="3" idx="1"/>
            </p:cNvCxnSpPr>
            <p:nvPr/>
          </p:nvCxnSpPr>
          <p:spPr>
            <a:xfrm flipH="1">
              <a:off x="2843808" y="2240868"/>
              <a:ext cx="792088" cy="1800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>
              <a:stCxn id="3" idx="2"/>
            </p:cNvCxnSpPr>
            <p:nvPr/>
          </p:nvCxnSpPr>
          <p:spPr>
            <a:xfrm>
              <a:off x="4031940" y="2420888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>
              <a:stCxn id="3" idx="3"/>
            </p:cNvCxnSpPr>
            <p:nvPr/>
          </p:nvCxnSpPr>
          <p:spPr>
            <a:xfrm>
              <a:off x="4427984" y="2240868"/>
              <a:ext cx="864096" cy="25202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>
              <a:stCxn id="3" idx="3"/>
            </p:cNvCxnSpPr>
            <p:nvPr/>
          </p:nvCxnSpPr>
          <p:spPr>
            <a:xfrm>
              <a:off x="4427984" y="2240868"/>
              <a:ext cx="2160240" cy="25202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單箭頭接點 29"/>
          <p:cNvCxnSpPr/>
          <p:nvPr/>
        </p:nvCxnSpPr>
        <p:spPr>
          <a:xfrm>
            <a:off x="2807804" y="27809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群組 42"/>
          <p:cNvGrpSpPr/>
          <p:nvPr/>
        </p:nvGrpSpPr>
        <p:grpSpPr>
          <a:xfrm>
            <a:off x="2364430" y="2708920"/>
            <a:ext cx="4176464" cy="576064"/>
            <a:chOff x="2411760" y="2636912"/>
            <a:chExt cx="4176464" cy="576064"/>
          </a:xfrm>
        </p:grpSpPr>
        <p:sp>
          <p:nvSpPr>
            <p:cNvPr id="28" name="矩形 27"/>
            <p:cNvSpPr/>
            <p:nvPr/>
          </p:nvSpPr>
          <p:spPr>
            <a:xfrm>
              <a:off x="2411760" y="2852936"/>
              <a:ext cx="792088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V="1">
              <a:off x="2807804" y="2636912"/>
              <a:ext cx="0" cy="23402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V="1">
              <a:off x="3239852" y="2708920"/>
              <a:ext cx="792088" cy="3240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V="1">
              <a:off x="3239852" y="2708920"/>
              <a:ext cx="2124236" cy="3240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28" idx="3"/>
            </p:cNvCxnSpPr>
            <p:nvPr/>
          </p:nvCxnSpPr>
          <p:spPr>
            <a:xfrm flipV="1">
              <a:off x="3203848" y="2636912"/>
              <a:ext cx="3384376" cy="39604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內容版面配置區 2"/>
          <p:cNvSpPr txBox="1">
            <a:spLocks/>
          </p:cNvSpPr>
          <p:nvPr/>
        </p:nvSpPr>
        <p:spPr>
          <a:xfrm>
            <a:off x="444640" y="1696639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l"/>
            </a:pPr>
            <a:r>
              <a:rPr lang="en-US" altLang="zh-TW" dirty="0">
                <a:solidFill>
                  <a:sysClr val="windowText" lastClr="000000"/>
                </a:solidFill>
              </a:rPr>
              <a:t>Optimizing Parallel Algorithms for All Pairs Similarity Search. WSDM’13 </a:t>
            </a:r>
          </a:p>
          <a:p>
            <a:endParaRPr lang="en-US" altLang="zh-TW" dirty="0" smtClean="0">
              <a:solidFill>
                <a:sysClr val="windowText" lastClr="000000"/>
              </a:solidFill>
            </a:endParaRPr>
          </a:p>
          <a:p>
            <a:endParaRPr lang="en-US" altLang="zh-TW" dirty="0" smtClean="0">
              <a:solidFill>
                <a:sysClr val="windowText" lastClr="000000"/>
              </a:solidFill>
            </a:endParaRPr>
          </a:p>
          <a:p>
            <a:endParaRPr lang="en-US" altLang="zh-TW" dirty="0" smtClean="0">
              <a:solidFill>
                <a:sysClr val="windowText" lastClr="000000"/>
              </a:solidFill>
            </a:endParaRPr>
          </a:p>
          <a:p>
            <a:pPr marL="411480" lvl="1" indent="0">
              <a:buFont typeface="Arial" pitchFamily="34" charset="0"/>
              <a:buNone/>
            </a:pPr>
            <a:endParaRPr lang="en-US" altLang="zh-TW" dirty="0" smtClean="0">
              <a:solidFill>
                <a:sysClr val="windowText" lastClr="000000"/>
              </a:solidFill>
            </a:endParaRPr>
          </a:p>
          <a:p>
            <a:pPr marL="411480" lvl="1" indent="0">
              <a:buFont typeface="Arial" pitchFamily="34" charset="0"/>
              <a:buNone/>
            </a:pPr>
            <a:endParaRPr lang="zh-TW" altLang="en-US" dirty="0" smtClean="0">
              <a:solidFill>
                <a:sysClr val="windowText" lastClr="00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60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3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Verify inter-group similar pairs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ysClr val="windowText" lastClr="000000"/>
                </a:solidFill>
              </a:rPr>
              <a:t>computing  similarity for each candidate</a:t>
            </a:r>
            <a:endParaRPr lang="zh-TW" altLang="en-US" dirty="0">
              <a:solidFill>
                <a:sysClr val="windowText" lastClr="000000"/>
              </a:solidFill>
            </a:endParaRPr>
          </a:p>
          <a:p>
            <a:r>
              <a:rPr lang="en-US" altLang="zh-TW" dirty="0"/>
              <a:t>Use brute force to get similar pairs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67688" y="5055292"/>
            <a:ext cx="648008" cy="6081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d4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467544" y="3850188"/>
            <a:ext cx="639024" cy="6480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d2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2555776" y="3865608"/>
            <a:ext cx="657184" cy="6480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d3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1475656" y="3212976"/>
            <a:ext cx="648008" cy="64807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d1</a:t>
            </a:r>
            <a:endParaRPr lang="zh-TW" altLang="en-US" dirty="0"/>
          </a:p>
        </p:txBody>
      </p:sp>
      <p:sp>
        <p:nvSpPr>
          <p:cNvPr id="15" name="橢圓 14"/>
          <p:cNvSpPr/>
          <p:nvPr/>
        </p:nvSpPr>
        <p:spPr>
          <a:xfrm>
            <a:off x="2555776" y="5053144"/>
            <a:ext cx="638960" cy="6081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d5</a:t>
            </a:r>
            <a:endParaRPr lang="zh-TW" altLang="en-US" dirty="0"/>
          </a:p>
        </p:txBody>
      </p:sp>
      <p:sp>
        <p:nvSpPr>
          <p:cNvPr id="16" name="橢圓 15"/>
          <p:cNvSpPr/>
          <p:nvPr/>
        </p:nvSpPr>
        <p:spPr>
          <a:xfrm>
            <a:off x="1477960" y="5629208"/>
            <a:ext cx="657184" cy="6081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d6</a:t>
            </a:r>
            <a:endParaRPr lang="zh-TW" altLang="en-US" dirty="0"/>
          </a:p>
        </p:txBody>
      </p:sp>
      <p:cxnSp>
        <p:nvCxnSpPr>
          <p:cNvPr id="19" name="直線接點 18"/>
          <p:cNvCxnSpPr>
            <a:stCxn id="11" idx="5"/>
            <a:endCxn id="16" idx="2"/>
          </p:cNvCxnSpPr>
          <p:nvPr/>
        </p:nvCxnSpPr>
        <p:spPr>
          <a:xfrm>
            <a:off x="1020797" y="5574341"/>
            <a:ext cx="457163" cy="35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16" idx="6"/>
            <a:endCxn id="15" idx="3"/>
          </p:cNvCxnSpPr>
          <p:nvPr/>
        </p:nvCxnSpPr>
        <p:spPr>
          <a:xfrm flipV="1">
            <a:off x="2135144" y="5572193"/>
            <a:ext cx="514206" cy="361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14" idx="4"/>
            <a:endCxn id="11" idx="6"/>
          </p:cNvCxnSpPr>
          <p:nvPr/>
        </p:nvCxnSpPr>
        <p:spPr>
          <a:xfrm flipH="1">
            <a:off x="1115696" y="3861048"/>
            <a:ext cx="683964" cy="14982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群組 63"/>
          <p:cNvGrpSpPr/>
          <p:nvPr/>
        </p:nvGrpSpPr>
        <p:grpSpPr>
          <a:xfrm>
            <a:off x="1799660" y="3861048"/>
            <a:ext cx="756116" cy="1768160"/>
            <a:chOff x="1799660" y="3861048"/>
            <a:chExt cx="756116" cy="1768160"/>
          </a:xfrm>
        </p:grpSpPr>
        <p:cxnSp>
          <p:nvCxnSpPr>
            <p:cNvPr id="24" name="直線接點 23"/>
            <p:cNvCxnSpPr>
              <a:stCxn id="14" idx="4"/>
              <a:endCxn id="16" idx="0"/>
            </p:cNvCxnSpPr>
            <p:nvPr/>
          </p:nvCxnSpPr>
          <p:spPr>
            <a:xfrm>
              <a:off x="1799660" y="3861048"/>
              <a:ext cx="6892" cy="1768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stCxn id="14" idx="4"/>
              <a:endCxn id="15" idx="2"/>
            </p:cNvCxnSpPr>
            <p:nvPr/>
          </p:nvCxnSpPr>
          <p:spPr>
            <a:xfrm>
              <a:off x="1799660" y="3861048"/>
              <a:ext cx="756116" cy="1496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線接點 25"/>
          <p:cNvCxnSpPr>
            <a:stCxn id="12" idx="6"/>
            <a:endCxn id="13" idx="2"/>
          </p:cNvCxnSpPr>
          <p:nvPr/>
        </p:nvCxnSpPr>
        <p:spPr>
          <a:xfrm>
            <a:off x="1106568" y="4174224"/>
            <a:ext cx="1449208" cy="154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群組 62"/>
          <p:cNvGrpSpPr/>
          <p:nvPr/>
        </p:nvGrpSpPr>
        <p:grpSpPr>
          <a:xfrm>
            <a:off x="787056" y="3537012"/>
            <a:ext cx="2097312" cy="2092196"/>
            <a:chOff x="787056" y="3537012"/>
            <a:chExt cx="2097312" cy="2092196"/>
          </a:xfrm>
        </p:grpSpPr>
        <p:cxnSp>
          <p:nvCxnSpPr>
            <p:cNvPr id="17" name="直線接點 16"/>
            <p:cNvCxnSpPr>
              <a:stCxn id="14" idx="2"/>
              <a:endCxn id="12" idx="7"/>
            </p:cNvCxnSpPr>
            <p:nvPr/>
          </p:nvCxnSpPr>
          <p:spPr>
            <a:xfrm flipH="1">
              <a:off x="1012985" y="3537012"/>
              <a:ext cx="462671" cy="408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12" idx="4"/>
              <a:endCxn id="11" idx="0"/>
            </p:cNvCxnSpPr>
            <p:nvPr/>
          </p:nvCxnSpPr>
          <p:spPr>
            <a:xfrm>
              <a:off x="787056" y="4498260"/>
              <a:ext cx="4636" cy="557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stCxn id="13" idx="4"/>
              <a:endCxn id="15" idx="0"/>
            </p:cNvCxnSpPr>
            <p:nvPr/>
          </p:nvCxnSpPr>
          <p:spPr>
            <a:xfrm flipH="1">
              <a:off x="2875256" y="4513680"/>
              <a:ext cx="9112" cy="539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14" idx="6"/>
              <a:endCxn id="13" idx="1"/>
            </p:cNvCxnSpPr>
            <p:nvPr/>
          </p:nvCxnSpPr>
          <p:spPr>
            <a:xfrm>
              <a:off x="2123664" y="3537012"/>
              <a:ext cx="528354" cy="423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endCxn id="15" idx="2"/>
            </p:cNvCxnSpPr>
            <p:nvPr/>
          </p:nvCxnSpPr>
          <p:spPr>
            <a:xfrm>
              <a:off x="1115616" y="4189644"/>
              <a:ext cx="1440160" cy="11675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12" idx="6"/>
              <a:endCxn id="16" idx="0"/>
            </p:cNvCxnSpPr>
            <p:nvPr/>
          </p:nvCxnSpPr>
          <p:spPr>
            <a:xfrm>
              <a:off x="1106568" y="4174224"/>
              <a:ext cx="699984" cy="14549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3" idx="2"/>
              <a:endCxn id="16" idx="0"/>
            </p:cNvCxnSpPr>
            <p:nvPr/>
          </p:nvCxnSpPr>
          <p:spPr>
            <a:xfrm flipH="1">
              <a:off x="1806552" y="4189644"/>
              <a:ext cx="749224" cy="1439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2"/>
              <a:endCxn id="11" idx="6"/>
            </p:cNvCxnSpPr>
            <p:nvPr/>
          </p:nvCxnSpPr>
          <p:spPr>
            <a:xfrm flipH="1">
              <a:off x="1115696" y="4189644"/>
              <a:ext cx="1440080" cy="1169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接點 30"/>
          <p:cNvCxnSpPr>
            <a:stCxn id="11" idx="6"/>
            <a:endCxn id="15" idx="2"/>
          </p:cNvCxnSpPr>
          <p:nvPr/>
        </p:nvCxnSpPr>
        <p:spPr>
          <a:xfrm flipV="1">
            <a:off x="1115696" y="5357196"/>
            <a:ext cx="1440080" cy="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群組 54"/>
          <p:cNvGrpSpPr/>
          <p:nvPr/>
        </p:nvGrpSpPr>
        <p:grpSpPr>
          <a:xfrm>
            <a:off x="3851920" y="2731440"/>
            <a:ext cx="4104456" cy="3816424"/>
            <a:chOff x="107504" y="1286762"/>
            <a:chExt cx="4940549" cy="4950550"/>
          </a:xfrm>
        </p:grpSpPr>
        <p:sp>
          <p:nvSpPr>
            <p:cNvPr id="56" name="圓柱 55"/>
            <p:cNvSpPr/>
            <p:nvPr/>
          </p:nvSpPr>
          <p:spPr>
            <a:xfrm>
              <a:off x="107504" y="1286762"/>
              <a:ext cx="1368152" cy="144016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Data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圓角矩形 56"/>
            <p:cNvSpPr/>
            <p:nvPr/>
          </p:nvSpPr>
          <p:spPr>
            <a:xfrm>
              <a:off x="2771800" y="1592795"/>
              <a:ext cx="2276253" cy="8280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Grouping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圓角矩形 57"/>
            <p:cNvSpPr/>
            <p:nvPr/>
          </p:nvSpPr>
          <p:spPr>
            <a:xfrm>
              <a:off x="2771800" y="2636912"/>
              <a:ext cx="2276253" cy="10441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ysClr val="windowText" lastClr="000000"/>
                  </a:solidFill>
                </a:rPr>
                <a:t>Find similar group-pairs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圓角矩形 58"/>
            <p:cNvSpPr/>
            <p:nvPr/>
          </p:nvSpPr>
          <p:spPr>
            <a:xfrm>
              <a:off x="2771800" y="3897052"/>
              <a:ext cx="2276253" cy="10441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ysClr val="windowText" lastClr="000000"/>
                  </a:solidFill>
                </a:rPr>
                <a:t>Generate inter-group candidate pairs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圓角矩形 59"/>
            <p:cNvSpPr/>
            <p:nvPr/>
          </p:nvSpPr>
          <p:spPr>
            <a:xfrm>
              <a:off x="2771800" y="5193195"/>
              <a:ext cx="2276253" cy="10441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ysClr val="windowText" lastClr="000000"/>
                  </a:solidFill>
                </a:rPr>
                <a:t>Verify inter-group similar pairs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" name="直線單箭頭接點 60"/>
            <p:cNvCxnSpPr>
              <a:stCxn id="56" idx="4"/>
              <a:endCxn id="57" idx="1"/>
            </p:cNvCxnSpPr>
            <p:nvPr/>
          </p:nvCxnSpPr>
          <p:spPr>
            <a:xfrm>
              <a:off x="1475657" y="2006842"/>
              <a:ext cx="129614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向右箭號 61"/>
          <p:cNvSpPr/>
          <p:nvPr/>
        </p:nvSpPr>
        <p:spPr>
          <a:xfrm>
            <a:off x="5054476" y="3283812"/>
            <a:ext cx="598220" cy="1665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43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0121 0.114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11412 L 0.00121 0.250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25047 L 0.00243 0.40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2" grpId="2" animBg="1"/>
      <p:bldP spid="62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altLang="zh-TW" dirty="0" smtClean="0"/>
              <a:t>Motivation</a:t>
            </a:r>
          </a:p>
          <a:p>
            <a:pPr lvl="1"/>
            <a:r>
              <a:rPr lang="en-US" altLang="zh-TW" dirty="0" smtClean="0"/>
              <a:t>Purpose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/>
              <a:t>Future work</a:t>
            </a:r>
          </a:p>
          <a:p>
            <a:pPr marL="11430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36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Find intra-group similar pairs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same with </a:t>
            </a:r>
            <a:r>
              <a:rPr lang="en-US" altLang="zh-TW" dirty="0">
                <a:solidFill>
                  <a:sysClr val="windowText" lastClr="000000"/>
                </a:solidFill>
              </a:rPr>
              <a:t>Find similar group-pairs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20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4716016" y="2971180"/>
            <a:ext cx="3096344" cy="2880320"/>
            <a:chOff x="683568" y="2204864"/>
            <a:chExt cx="3096344" cy="2880320"/>
          </a:xfrm>
        </p:grpSpPr>
        <p:sp>
          <p:nvSpPr>
            <p:cNvPr id="6" name="橢圓 5"/>
            <p:cNvSpPr/>
            <p:nvPr/>
          </p:nvSpPr>
          <p:spPr>
            <a:xfrm>
              <a:off x="683568" y="2204864"/>
              <a:ext cx="3096344" cy="288032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2089349" y="2420888"/>
              <a:ext cx="792088" cy="79208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70C0"/>
                  </a:solidFill>
                </a:rPr>
                <a:t>V1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橢圓 8"/>
            <p:cNvSpPr/>
            <p:nvPr/>
          </p:nvSpPr>
          <p:spPr>
            <a:xfrm>
              <a:off x="1043608" y="3701715"/>
              <a:ext cx="792088" cy="79208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70C0"/>
                  </a:solidFill>
                </a:rPr>
                <a:t>V2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0" name="橢圓 9"/>
            <p:cNvSpPr/>
            <p:nvPr/>
          </p:nvSpPr>
          <p:spPr>
            <a:xfrm>
              <a:off x="2467633" y="3701715"/>
              <a:ext cx="792088" cy="79208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70C0"/>
                  </a:solidFill>
                </a:rPr>
                <a:t>V3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913557" y="2517266"/>
              <a:ext cx="1052190" cy="60473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sysClr val="windowText" lastClr="000000"/>
                  </a:solidFill>
                </a:rPr>
                <a:t>G1</a:t>
              </a:r>
              <a:endParaRPr lang="zh-TW" altLang="en-US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374191" y="2172708"/>
            <a:ext cx="3614811" cy="4568660"/>
            <a:chOff x="321539" y="764704"/>
            <a:chExt cx="4344645" cy="6624736"/>
          </a:xfrm>
        </p:grpSpPr>
        <p:cxnSp>
          <p:nvCxnSpPr>
            <p:cNvPr id="14" name="直線單箭頭接點 13"/>
            <p:cNvCxnSpPr>
              <a:stCxn id="23" idx="2"/>
              <a:endCxn id="24" idx="0"/>
            </p:cNvCxnSpPr>
            <p:nvPr/>
          </p:nvCxnSpPr>
          <p:spPr>
            <a:xfrm>
              <a:off x="3658072" y="3429000"/>
              <a:ext cx="0" cy="324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24" idx="2"/>
              <a:endCxn id="25" idx="0"/>
            </p:cNvCxnSpPr>
            <p:nvPr/>
          </p:nvCxnSpPr>
          <p:spPr>
            <a:xfrm>
              <a:off x="3658072" y="4797152"/>
              <a:ext cx="0" cy="273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25" idx="2"/>
              <a:endCxn id="26" idx="0"/>
            </p:cNvCxnSpPr>
            <p:nvPr/>
          </p:nvCxnSpPr>
          <p:spPr>
            <a:xfrm>
              <a:off x="3658072" y="6115134"/>
              <a:ext cx="0" cy="230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群組 17"/>
            <p:cNvGrpSpPr/>
            <p:nvPr/>
          </p:nvGrpSpPr>
          <p:grpSpPr>
            <a:xfrm>
              <a:off x="321539" y="764704"/>
              <a:ext cx="4344645" cy="6624736"/>
              <a:chOff x="297875" y="332656"/>
              <a:chExt cx="4344645" cy="6624736"/>
            </a:xfrm>
          </p:grpSpPr>
          <p:grpSp>
            <p:nvGrpSpPr>
              <p:cNvPr id="19" name="群組 18"/>
              <p:cNvGrpSpPr/>
              <p:nvPr/>
            </p:nvGrpSpPr>
            <p:grpSpPr>
              <a:xfrm>
                <a:off x="2626296" y="332656"/>
                <a:ext cx="2016224" cy="6624736"/>
                <a:chOff x="2771800" y="-115670"/>
                <a:chExt cx="2016224" cy="6624736"/>
              </a:xfrm>
            </p:grpSpPr>
            <p:sp>
              <p:nvSpPr>
                <p:cNvPr id="22" name="圓柱 21"/>
                <p:cNvSpPr/>
                <p:nvPr/>
              </p:nvSpPr>
              <p:spPr>
                <a:xfrm>
                  <a:off x="3095836" y="-115670"/>
                  <a:ext cx="1368152" cy="144016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" name="圓角矩形 22"/>
                <p:cNvSpPr/>
                <p:nvPr/>
              </p:nvSpPr>
              <p:spPr>
                <a:xfrm>
                  <a:off x="2771800" y="1720534"/>
                  <a:ext cx="2016224" cy="82809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" name="圓角矩形 23"/>
                <p:cNvSpPr/>
                <p:nvPr/>
              </p:nvSpPr>
              <p:spPr>
                <a:xfrm>
                  <a:off x="2771800" y="2872662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5" name="圓角矩形 24"/>
                <p:cNvSpPr/>
                <p:nvPr/>
              </p:nvSpPr>
              <p:spPr>
                <a:xfrm>
                  <a:off x="2771800" y="4190644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6" name="圓角矩形 25"/>
                <p:cNvSpPr/>
                <p:nvPr/>
              </p:nvSpPr>
              <p:spPr>
                <a:xfrm>
                  <a:off x="2771800" y="5464950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Verify inter-group similar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7" name="直線單箭頭接點 26"/>
                <p:cNvCxnSpPr>
                  <a:stCxn id="22" idx="3"/>
                  <a:endCxn id="23" idx="0"/>
                </p:cNvCxnSpPr>
                <p:nvPr/>
              </p:nvCxnSpPr>
              <p:spPr>
                <a:xfrm>
                  <a:off x="3779912" y="1324490"/>
                  <a:ext cx="0" cy="3960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肘形接點 19"/>
              <p:cNvCxnSpPr>
                <a:endCxn id="21" idx="0"/>
              </p:cNvCxnSpPr>
              <p:nvPr/>
            </p:nvCxnSpPr>
            <p:spPr>
              <a:xfrm rot="10800000" flipV="1">
                <a:off x="1305985" y="3158969"/>
                <a:ext cx="2302768" cy="162019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圓角矩形 20"/>
              <p:cNvSpPr/>
              <p:nvPr/>
            </p:nvSpPr>
            <p:spPr>
              <a:xfrm>
                <a:off x="297875" y="3320988"/>
                <a:ext cx="2016224" cy="1044117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Find intra-group similar pairs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830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Group size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change the </a:t>
            </a:r>
            <a:r>
              <a:rPr lang="en-US" altLang="zh-TW" dirty="0"/>
              <a:t>number </a:t>
            </a:r>
            <a:r>
              <a:rPr lang="en-US" altLang="zh-TW" dirty="0" smtClean="0"/>
              <a:t>of group 	</a:t>
            </a:r>
          </a:p>
          <a:p>
            <a:pPr lvl="1"/>
            <a:r>
              <a:rPr lang="en-US" altLang="zh-TW" dirty="0" smtClean="0"/>
              <a:t>need </a:t>
            </a:r>
            <a:r>
              <a:rPr lang="en-US" altLang="zh-TW" dirty="0"/>
              <a:t>to be considered leader </a:t>
            </a:r>
            <a:r>
              <a:rPr lang="en-US" altLang="zh-TW" dirty="0" smtClean="0"/>
              <a:t>variable of group</a:t>
            </a:r>
          </a:p>
          <a:p>
            <a:r>
              <a:rPr lang="en-US" altLang="zh-TW" dirty="0" smtClean="0"/>
              <a:t>increase the </a:t>
            </a:r>
            <a:r>
              <a:rPr lang="en-US" altLang="zh-TW" dirty="0"/>
              <a:t>number of group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cutting new </a:t>
            </a:r>
            <a:r>
              <a:rPr lang="en-US" altLang="zh-TW" dirty="0"/>
              <a:t>group form </a:t>
            </a:r>
            <a:r>
              <a:rPr lang="en-US" altLang="zh-TW" dirty="0" smtClean="0"/>
              <a:t>existing group</a:t>
            </a:r>
          </a:p>
          <a:p>
            <a:r>
              <a:rPr lang="en-US" altLang="zh-TW" dirty="0" smtClean="0"/>
              <a:t>decrease the </a:t>
            </a:r>
            <a:r>
              <a:rPr lang="en-US" altLang="zh-TW" dirty="0"/>
              <a:t>number of group </a:t>
            </a:r>
          </a:p>
          <a:p>
            <a:pPr lvl="1"/>
            <a:r>
              <a:rPr lang="en-US" altLang="zh-TW" dirty="0" smtClean="0"/>
              <a:t>merge group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7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Increase </a:t>
            </a:r>
            <a:r>
              <a:rPr lang="en-US" altLang="zh-TW" dirty="0"/>
              <a:t>the number of group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group which has the most number of elements</a:t>
            </a:r>
          </a:p>
          <a:p>
            <a:r>
              <a:rPr lang="en-US" altLang="zh-TW" dirty="0"/>
              <a:t>Cut </a:t>
            </a:r>
            <a:r>
              <a:rPr lang="en-US" altLang="zh-TW" dirty="0" smtClean="0"/>
              <a:t>half element as new group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07255"/>
              </p:ext>
            </p:extLst>
          </p:nvPr>
        </p:nvGraphicFramePr>
        <p:xfrm>
          <a:off x="1187624" y="2564904"/>
          <a:ext cx="65527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1-norm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1.72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187624" y="2924944"/>
            <a:ext cx="65527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 rot="2386896">
            <a:off x="598938" y="3272709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97625"/>
              </p:ext>
            </p:extLst>
          </p:nvPr>
        </p:nvGraphicFramePr>
        <p:xfrm>
          <a:off x="467544" y="4293096"/>
          <a:ext cx="655272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1.72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>
          <a:xfrm>
            <a:off x="7308304" y="4005064"/>
            <a:ext cx="43204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187624" y="3284984"/>
            <a:ext cx="65527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42680"/>
              </p:ext>
            </p:extLst>
          </p:nvPr>
        </p:nvGraphicFramePr>
        <p:xfrm>
          <a:off x="1691680" y="5301208"/>
          <a:ext cx="655272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9" grpId="0" animBg="1"/>
      <p:bldP spid="10" grpId="0" animBg="1"/>
      <p:bldP spid="1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Decrease </a:t>
            </a:r>
            <a:r>
              <a:rPr lang="en-US" altLang="zh-TW" dirty="0"/>
              <a:t>the number of group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group which has </a:t>
            </a:r>
            <a:r>
              <a:rPr lang="en-US" altLang="zh-TW" dirty="0" smtClean="0"/>
              <a:t>least elements</a:t>
            </a:r>
          </a:p>
          <a:p>
            <a:r>
              <a:rPr lang="en-US" altLang="zh-TW" dirty="0"/>
              <a:t>Find </a:t>
            </a:r>
            <a:r>
              <a:rPr lang="en-US" altLang="zh-TW" dirty="0" smtClean="0"/>
              <a:t>another </a:t>
            </a:r>
            <a:r>
              <a:rPr lang="en-US" altLang="zh-TW" dirty="0"/>
              <a:t>group which </a:t>
            </a:r>
            <a:r>
              <a:rPr lang="en-US" altLang="zh-TW" dirty="0" smtClean="0"/>
              <a:t>the number of element fewer then average </a:t>
            </a:r>
            <a:endParaRPr lang="en-US" altLang="zh-TW" dirty="0"/>
          </a:p>
          <a:p>
            <a:pPr marL="11430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73706"/>
              </p:ext>
            </p:extLst>
          </p:nvPr>
        </p:nvGraphicFramePr>
        <p:xfrm>
          <a:off x="395536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Leader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92660"/>
              </p:ext>
            </p:extLst>
          </p:nvPr>
        </p:nvGraphicFramePr>
        <p:xfrm>
          <a:off x="395536" y="5229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Leader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60714"/>
              </p:ext>
            </p:extLst>
          </p:nvPr>
        </p:nvGraphicFramePr>
        <p:xfrm>
          <a:off x="395536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Leader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619672" y="2852936"/>
            <a:ext cx="1188132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95536" y="4581128"/>
            <a:ext cx="87484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Variable=Max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en-US" altLang="zh-TW" dirty="0">
                <a:solidFill>
                  <a:schemeClr val="tx1"/>
                </a:solidFill>
              </a:rPr>
              <a:t>| leader(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2</a:t>
            </a:r>
            <a:r>
              <a:rPr lang="en-US" altLang="zh-TW" dirty="0">
                <a:solidFill>
                  <a:schemeClr val="tx1"/>
                </a:solidFill>
              </a:rPr>
              <a:t>)[f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] - leader(g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)[f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]| </a:t>
            </a:r>
            <a:r>
              <a:rPr lang="en-US" altLang="zh-TW" dirty="0" smtClean="0">
                <a:solidFill>
                  <a:schemeClr val="tx1"/>
                </a:solidFill>
              </a:rPr>
              <a:t>, | </a:t>
            </a:r>
            <a:r>
              <a:rPr lang="en-US" altLang="zh-TW" dirty="0">
                <a:solidFill>
                  <a:schemeClr val="tx1"/>
                </a:solidFill>
              </a:rPr>
              <a:t>leader(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)[</a:t>
            </a:r>
            <a:r>
              <a:rPr lang="en-US" altLang="zh-TW" dirty="0" smtClean="0">
                <a:solidFill>
                  <a:schemeClr val="tx1"/>
                </a:solidFill>
              </a:rPr>
              <a:t>f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] </a:t>
            </a:r>
            <a:r>
              <a:rPr lang="en-US" altLang="zh-TW" dirty="0">
                <a:solidFill>
                  <a:schemeClr val="tx1"/>
                </a:solidFill>
              </a:rPr>
              <a:t>- leader(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2</a:t>
            </a:r>
            <a:r>
              <a:rPr lang="en-US" altLang="zh-TW" dirty="0">
                <a:solidFill>
                  <a:schemeClr val="tx1"/>
                </a:solidFill>
              </a:rPr>
              <a:t>)[</a:t>
            </a:r>
            <a:r>
              <a:rPr lang="en-US" altLang="zh-TW" dirty="0" smtClean="0">
                <a:solidFill>
                  <a:schemeClr val="tx1"/>
                </a:solidFill>
              </a:rPr>
              <a:t>f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]|)=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0.5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5536" y="6021288"/>
            <a:ext cx="856895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ysClr val="windowText" lastClr="000000"/>
                </a:solidFill>
              </a:rPr>
              <a:t>Variable=Max</a:t>
            </a:r>
            <a:r>
              <a:rPr lang="en-US" altLang="zh-TW" dirty="0">
                <a:solidFill>
                  <a:schemeClr val="tx1"/>
                </a:solidFill>
              </a:rPr>
              <a:t>(| </a:t>
            </a:r>
            <a:r>
              <a:rPr lang="en-US" altLang="zh-TW" dirty="0" smtClean="0">
                <a:solidFill>
                  <a:schemeClr val="tx1"/>
                </a:solidFill>
              </a:rPr>
              <a:t>leader(</a:t>
            </a:r>
            <a:r>
              <a:rPr lang="en-US" altLang="zh-TW" i="1" dirty="0" smtClean="0">
                <a:solidFill>
                  <a:schemeClr val="tx1"/>
                </a:solidFill>
              </a:rPr>
              <a:t>g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</a:rPr>
              <a:t>)[</a:t>
            </a:r>
            <a:r>
              <a:rPr lang="en-US" altLang="zh-TW" dirty="0">
                <a:solidFill>
                  <a:schemeClr val="tx1"/>
                </a:solidFill>
              </a:rPr>
              <a:t>f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] - </a:t>
            </a:r>
            <a:r>
              <a:rPr lang="en-US" altLang="zh-TW" dirty="0" smtClean="0">
                <a:solidFill>
                  <a:schemeClr val="tx1"/>
                </a:solidFill>
              </a:rPr>
              <a:t>leader(g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)[</a:t>
            </a:r>
            <a:r>
              <a:rPr lang="en-US" altLang="zh-TW" dirty="0">
                <a:solidFill>
                  <a:schemeClr val="tx1"/>
                </a:solidFill>
              </a:rPr>
              <a:t>f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]| </a:t>
            </a:r>
            <a:r>
              <a:rPr lang="en-US" altLang="zh-TW" dirty="0" smtClean="0">
                <a:solidFill>
                  <a:schemeClr val="tx1"/>
                </a:solidFill>
              </a:rPr>
              <a:t>, | </a:t>
            </a:r>
            <a:r>
              <a:rPr lang="en-US" altLang="zh-TW" dirty="0">
                <a:solidFill>
                  <a:schemeClr val="tx1"/>
                </a:solidFill>
              </a:rPr>
              <a:t>leader(</a:t>
            </a:r>
            <a:r>
              <a:rPr lang="en-US" altLang="zh-TW" i="1" dirty="0">
                <a:solidFill>
                  <a:schemeClr val="tx1"/>
                </a:solidFill>
              </a:rPr>
              <a:t>g</a:t>
            </a:r>
            <a:r>
              <a:rPr lang="en-US" altLang="zh-TW" baseline="-25000" dirty="0">
                <a:solidFill>
                  <a:schemeClr val="tx1"/>
                </a:solidFill>
              </a:rPr>
              <a:t>1</a:t>
            </a:r>
            <a:r>
              <a:rPr lang="en-US" altLang="zh-TW">
                <a:solidFill>
                  <a:schemeClr val="tx1"/>
                </a:solidFill>
              </a:rPr>
              <a:t>)[</a:t>
            </a:r>
            <a:r>
              <a:rPr lang="en-US" altLang="zh-TW" smtClean="0">
                <a:solidFill>
                  <a:schemeClr val="tx1"/>
                </a:solidFill>
              </a:rPr>
              <a:t>f</a:t>
            </a:r>
            <a:r>
              <a:rPr lang="en-US" altLang="zh-TW" baseline="-25000" smtClean="0">
                <a:solidFill>
                  <a:schemeClr val="tx1"/>
                </a:solidFill>
              </a:rPr>
              <a:t>2</a:t>
            </a:r>
            <a:r>
              <a:rPr lang="en-US" altLang="zh-TW" smtClean="0">
                <a:solidFill>
                  <a:schemeClr val="tx1"/>
                </a:solidFill>
              </a:rPr>
              <a:t>] </a:t>
            </a:r>
            <a:r>
              <a:rPr lang="en-US" altLang="zh-TW" dirty="0">
                <a:solidFill>
                  <a:schemeClr val="tx1"/>
                </a:solidFill>
              </a:rPr>
              <a:t>- </a:t>
            </a:r>
            <a:r>
              <a:rPr lang="en-US" altLang="zh-TW" dirty="0" smtClean="0">
                <a:solidFill>
                  <a:schemeClr val="tx1"/>
                </a:solidFill>
              </a:rPr>
              <a:t>leader(</a:t>
            </a:r>
            <a:r>
              <a:rPr lang="en-US" altLang="zh-TW" i="1" dirty="0" smtClean="0">
                <a:solidFill>
                  <a:schemeClr val="tx1"/>
                </a:solidFill>
              </a:rPr>
              <a:t>g</a:t>
            </a:r>
            <a:r>
              <a:rPr lang="en-US" altLang="zh-TW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smtClean="0">
                <a:solidFill>
                  <a:schemeClr val="tx1"/>
                </a:solidFill>
              </a:rPr>
              <a:t>)[f</a:t>
            </a:r>
            <a:r>
              <a:rPr lang="en-US" altLang="zh-TW" baseline="-25000" smtClean="0">
                <a:solidFill>
                  <a:schemeClr val="tx1"/>
                </a:solidFill>
              </a:rPr>
              <a:t>2</a:t>
            </a:r>
            <a:r>
              <a:rPr lang="en-US" altLang="zh-TW" smtClean="0">
                <a:solidFill>
                  <a:schemeClr val="tx1"/>
                </a:solidFill>
              </a:rPr>
              <a:t>]|)=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0.4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03948" y="2852936"/>
            <a:ext cx="1188132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6660232" y="3212976"/>
            <a:ext cx="2088232" cy="2448272"/>
            <a:chOff x="6660232" y="3212976"/>
            <a:chExt cx="2088232" cy="2448272"/>
          </a:xfrm>
        </p:grpSpPr>
        <p:sp>
          <p:nvSpPr>
            <p:cNvPr id="13" name="右大括弧 12"/>
            <p:cNvSpPr/>
            <p:nvPr/>
          </p:nvSpPr>
          <p:spPr>
            <a:xfrm>
              <a:off x="6660232" y="3212976"/>
              <a:ext cx="720080" cy="244827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380312" y="4149080"/>
              <a:ext cx="1368152" cy="5760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FF0000"/>
                  </a:solidFill>
                </a:rPr>
                <a:t>merge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547664" y="2852936"/>
            <a:ext cx="2556284" cy="3096344"/>
            <a:chOff x="1619672" y="2852936"/>
            <a:chExt cx="2556284" cy="3096344"/>
          </a:xfrm>
        </p:grpSpPr>
        <p:sp>
          <p:nvSpPr>
            <p:cNvPr id="11" name="矩形 10"/>
            <p:cNvSpPr/>
            <p:nvPr/>
          </p:nvSpPr>
          <p:spPr>
            <a:xfrm>
              <a:off x="1619672" y="2852936"/>
              <a:ext cx="1152128" cy="72008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691680" y="5229200"/>
              <a:ext cx="1152128" cy="72008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023828" y="2852936"/>
              <a:ext cx="1152128" cy="72008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923952" y="5229200"/>
              <a:ext cx="1152128" cy="72008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078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10" grpId="0"/>
      <p:bldP spid="12" grpId="0" animBg="1"/>
      <p:bldP spid="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MapReduce </a:t>
            </a:r>
            <a:r>
              <a:rPr lang="en-US" altLang="zh-TW" sz="4800" dirty="0"/>
              <a:t>Approach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24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1259632" y="2038374"/>
            <a:ext cx="5400600" cy="4071138"/>
            <a:chOff x="347192" y="764704"/>
            <a:chExt cx="4318992" cy="6624736"/>
          </a:xfrm>
        </p:grpSpPr>
        <p:cxnSp>
          <p:nvCxnSpPr>
            <p:cNvPr id="6" name="直線單箭頭接點 5"/>
            <p:cNvCxnSpPr>
              <a:stCxn id="14" idx="2"/>
              <a:endCxn id="15" idx="0"/>
            </p:cNvCxnSpPr>
            <p:nvPr/>
          </p:nvCxnSpPr>
          <p:spPr>
            <a:xfrm>
              <a:off x="3658072" y="3429000"/>
              <a:ext cx="0" cy="324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單箭頭接點 6"/>
            <p:cNvCxnSpPr>
              <a:stCxn id="15" idx="2"/>
              <a:endCxn id="16" idx="0"/>
            </p:cNvCxnSpPr>
            <p:nvPr/>
          </p:nvCxnSpPr>
          <p:spPr>
            <a:xfrm>
              <a:off x="3658072" y="4797152"/>
              <a:ext cx="0" cy="273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/>
            <p:cNvCxnSpPr>
              <a:stCxn id="16" idx="2"/>
              <a:endCxn id="17" idx="0"/>
            </p:cNvCxnSpPr>
            <p:nvPr/>
          </p:nvCxnSpPr>
          <p:spPr>
            <a:xfrm>
              <a:off x="3658072" y="6115134"/>
              <a:ext cx="0" cy="230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群組 8"/>
            <p:cNvGrpSpPr/>
            <p:nvPr/>
          </p:nvGrpSpPr>
          <p:grpSpPr>
            <a:xfrm>
              <a:off x="347192" y="764704"/>
              <a:ext cx="4318992" cy="6624736"/>
              <a:chOff x="323528" y="332656"/>
              <a:chExt cx="4318992" cy="6624736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2626296" y="332656"/>
                <a:ext cx="2016224" cy="6624736"/>
                <a:chOff x="2771800" y="-115670"/>
                <a:chExt cx="2016224" cy="6624736"/>
              </a:xfrm>
            </p:grpSpPr>
            <p:sp>
              <p:nvSpPr>
                <p:cNvPr id="13" name="圓柱 12"/>
                <p:cNvSpPr/>
                <p:nvPr/>
              </p:nvSpPr>
              <p:spPr>
                <a:xfrm>
                  <a:off x="3095836" y="-115670"/>
                  <a:ext cx="1368152" cy="144016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" name="圓角矩形 13"/>
                <p:cNvSpPr/>
                <p:nvPr/>
              </p:nvSpPr>
              <p:spPr>
                <a:xfrm>
                  <a:off x="2771800" y="1720534"/>
                  <a:ext cx="2016224" cy="82809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" name="圓角矩形 14"/>
                <p:cNvSpPr/>
                <p:nvPr/>
              </p:nvSpPr>
              <p:spPr>
                <a:xfrm>
                  <a:off x="2771800" y="2872662"/>
                  <a:ext cx="2016224" cy="1044116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" name="圓角矩形 15"/>
                <p:cNvSpPr/>
                <p:nvPr/>
              </p:nvSpPr>
              <p:spPr>
                <a:xfrm>
                  <a:off x="2771800" y="4190644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" name="圓角矩形 16"/>
                <p:cNvSpPr/>
                <p:nvPr/>
              </p:nvSpPr>
              <p:spPr>
                <a:xfrm>
                  <a:off x="2771800" y="5464950"/>
                  <a:ext cx="2016224" cy="1044116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Verify inter-group similar pairs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8" name="直線單箭頭接點 17"/>
                <p:cNvCxnSpPr>
                  <a:stCxn id="13" idx="3"/>
                  <a:endCxn id="14" idx="0"/>
                </p:cNvCxnSpPr>
                <p:nvPr/>
              </p:nvCxnSpPr>
              <p:spPr>
                <a:xfrm>
                  <a:off x="3779912" y="1324490"/>
                  <a:ext cx="0" cy="3960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肘形接點 10"/>
              <p:cNvCxnSpPr>
                <a:endCxn id="12" idx="0"/>
              </p:cNvCxnSpPr>
              <p:nvPr/>
            </p:nvCxnSpPr>
            <p:spPr>
              <a:xfrm rot="10800000" flipV="1">
                <a:off x="1331640" y="3158970"/>
                <a:ext cx="2302768" cy="16201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圓角矩形 11"/>
              <p:cNvSpPr/>
              <p:nvPr/>
            </p:nvSpPr>
            <p:spPr>
              <a:xfrm>
                <a:off x="323528" y="3320988"/>
                <a:ext cx="2016224" cy="1044116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ysClr val="windowText" lastClr="000000"/>
                    </a:solidFill>
                  </a:rPr>
                  <a:t>Find intra-group similar pairs</a:t>
                </a:r>
                <a:endParaRPr lang="zh-TW" altLang="en-US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Computation independent</a:t>
            </a:r>
          </a:p>
          <a:p>
            <a:r>
              <a:rPr lang="en-US" altLang="zh-TW" dirty="0"/>
              <a:t>Lots </a:t>
            </a:r>
            <a:r>
              <a:rPr lang="en-US" altLang="zh-TW" dirty="0" smtClean="0"/>
              <a:t>of </a:t>
            </a:r>
            <a:r>
              <a:rPr lang="en-US" altLang="zh-TW" dirty="0"/>
              <a:t>Computation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296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Inverted index (Building index)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11" name="圓角化對角線角落矩形 10"/>
          <p:cNvSpPr/>
          <p:nvPr/>
        </p:nvSpPr>
        <p:spPr>
          <a:xfrm>
            <a:off x="2339752" y="1700808"/>
            <a:ext cx="1944216" cy="1008112"/>
          </a:xfrm>
          <a:prstGeom prst="round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 smtClean="0">
                <a:solidFill>
                  <a:sysClr val="windowText" lastClr="000000"/>
                </a:solidFill>
              </a:rPr>
              <a:t>d3(0.45</a:t>
            </a:r>
            <a:r>
              <a:rPr lang="en-US" altLang="zh-TW" b="1" dirty="0">
                <a:solidFill>
                  <a:sysClr val="windowText" lastClr="000000"/>
                </a:solidFill>
              </a:rPr>
              <a:t>, 0.9, 0, 0)</a:t>
            </a:r>
            <a:endParaRPr lang="zh-TW" altLang="zh-TW" dirty="0">
              <a:solidFill>
                <a:sysClr val="windowText" lastClr="000000"/>
              </a:solidFill>
            </a:endParaRPr>
          </a:p>
          <a:p>
            <a:r>
              <a:rPr lang="en-US" altLang="zh-TW" b="1" dirty="0" smtClean="0">
                <a:solidFill>
                  <a:sysClr val="windowText" lastClr="000000"/>
                </a:solidFill>
              </a:rPr>
              <a:t>d2(0</a:t>
            </a:r>
            <a:r>
              <a:rPr lang="en-US" altLang="zh-TW" b="1" dirty="0">
                <a:solidFill>
                  <a:sysClr val="windowText" lastClr="000000"/>
                </a:solidFill>
              </a:rPr>
              <a:t>, 1, 0, 0</a:t>
            </a:r>
            <a:r>
              <a:rPr lang="en-US" altLang="zh-TW" b="1" dirty="0" smtClean="0">
                <a:solidFill>
                  <a:sysClr val="windowText" lastClr="000000"/>
                </a:solidFill>
              </a:rPr>
              <a:t>)</a:t>
            </a:r>
            <a:endParaRPr lang="zh-TW" altLang="zh-TW" dirty="0">
              <a:solidFill>
                <a:sysClr val="windowText" lastClr="000000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1475656" y="2795897"/>
            <a:ext cx="4104456" cy="1353183"/>
            <a:chOff x="1475656" y="2795897"/>
            <a:chExt cx="4104456" cy="1353183"/>
          </a:xfrm>
        </p:grpSpPr>
        <p:grpSp>
          <p:nvGrpSpPr>
            <p:cNvPr id="12" name="群組 11"/>
            <p:cNvGrpSpPr/>
            <p:nvPr/>
          </p:nvGrpSpPr>
          <p:grpSpPr>
            <a:xfrm>
              <a:off x="1475656" y="3212976"/>
              <a:ext cx="4104456" cy="936104"/>
              <a:chOff x="1475656" y="3212976"/>
              <a:chExt cx="4104456" cy="936104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1475656" y="3229732"/>
                <a:ext cx="1800200" cy="919348"/>
                <a:chOff x="3203848" y="2079328"/>
                <a:chExt cx="1800200" cy="919348"/>
              </a:xfrm>
            </p:grpSpPr>
            <p:sp>
              <p:nvSpPr>
                <p:cNvPr id="5" name="矩形 4"/>
                <p:cNvSpPr/>
                <p:nvPr/>
              </p:nvSpPr>
              <p:spPr>
                <a:xfrm>
                  <a:off x="3275856" y="2494620"/>
                  <a:ext cx="1584176" cy="504056"/>
                </a:xfrm>
                <a:prstGeom prst="rect">
                  <a:avLst/>
                </a:prstGeom>
                <a:no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mapper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3203848" y="2079328"/>
                  <a:ext cx="1800200" cy="41529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t"/>
                  <a:r>
                    <a:rPr lang="en-US" altLang="zh-TW" b="1" dirty="0" smtClean="0">
                      <a:solidFill>
                        <a:sysClr val="windowText" lastClr="000000"/>
                      </a:solidFill>
                    </a:rPr>
                    <a:t>d3(0.45, 0.9, 0, 0)</a:t>
                  </a:r>
                  <a:endParaRPr lang="zh-TW" altLang="zh-TW" dirty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0" name="群組 9"/>
              <p:cNvGrpSpPr/>
              <p:nvPr/>
            </p:nvGrpSpPr>
            <p:grpSpPr>
              <a:xfrm>
                <a:off x="3707904" y="3212976"/>
                <a:ext cx="1872208" cy="936104"/>
                <a:chOff x="3707904" y="2636912"/>
                <a:chExt cx="1872208" cy="936104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3707904" y="3068960"/>
                  <a:ext cx="1584176" cy="504056"/>
                </a:xfrm>
                <a:prstGeom prst="rect">
                  <a:avLst/>
                </a:prstGeom>
                <a:no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mapper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779912" y="2636912"/>
                  <a:ext cx="1800200" cy="41529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t"/>
                  <a:r>
                    <a:rPr lang="en-US" altLang="zh-TW" b="1" dirty="0" smtClean="0">
                      <a:solidFill>
                        <a:sysClr val="windowText" lastClr="000000"/>
                      </a:solidFill>
                    </a:rPr>
                    <a:t>d2(0, 1, 0, 0)</a:t>
                  </a:r>
                  <a:endParaRPr lang="zh-TW" altLang="zh-TW" dirty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13" name="向下箭號 12"/>
            <p:cNvSpPr/>
            <p:nvPr/>
          </p:nvSpPr>
          <p:spPr>
            <a:xfrm rot="1928229">
              <a:off x="2448057" y="2819176"/>
              <a:ext cx="248368" cy="3549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向下箭號 13"/>
            <p:cNvSpPr/>
            <p:nvPr/>
          </p:nvSpPr>
          <p:spPr>
            <a:xfrm rot="19544672">
              <a:off x="3987897" y="2795897"/>
              <a:ext cx="226258" cy="36807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547664" y="4293096"/>
            <a:ext cx="4104456" cy="639694"/>
            <a:chOff x="1547664" y="4293096"/>
            <a:chExt cx="4104456" cy="639694"/>
          </a:xfrm>
        </p:grpSpPr>
        <p:sp>
          <p:nvSpPr>
            <p:cNvPr id="16" name="矩形 15"/>
            <p:cNvSpPr/>
            <p:nvPr/>
          </p:nvSpPr>
          <p:spPr>
            <a:xfrm>
              <a:off x="1547664" y="4293096"/>
              <a:ext cx="1800200" cy="3516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t"/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&lt;f1, 0.45_d3&gt;</a:t>
              </a:r>
              <a:endParaRPr lang="zh-TW" altLang="zh-TW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547664" y="4581128"/>
              <a:ext cx="1800200" cy="3516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t"/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&lt;f2, 0.9_d3&gt;</a:t>
              </a:r>
              <a:endParaRPr lang="zh-TW" altLang="zh-TW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851920" y="4365104"/>
              <a:ext cx="1800200" cy="3516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t"/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&lt;f2, 1_d2&gt;</a:t>
              </a:r>
              <a:endParaRPr lang="zh-TW" altLang="zh-TW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1547664" y="4468927"/>
            <a:ext cx="3816424" cy="1408345"/>
            <a:chOff x="1547664" y="4468927"/>
            <a:chExt cx="3816424" cy="1408345"/>
          </a:xfrm>
        </p:grpSpPr>
        <p:sp>
          <p:nvSpPr>
            <p:cNvPr id="20" name="矩形 19"/>
            <p:cNvSpPr/>
            <p:nvPr/>
          </p:nvSpPr>
          <p:spPr>
            <a:xfrm>
              <a:off x="1547664" y="5373216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779912" y="5373216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3" name="直線單箭頭接點 22"/>
            <p:cNvCxnSpPr>
              <a:endCxn id="21" idx="0"/>
            </p:cNvCxnSpPr>
            <p:nvPr/>
          </p:nvCxnSpPr>
          <p:spPr>
            <a:xfrm>
              <a:off x="2771800" y="4468927"/>
              <a:ext cx="1800200" cy="9042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8" idx="2"/>
              <a:endCxn id="20" idx="0"/>
            </p:cNvCxnSpPr>
            <p:nvPr/>
          </p:nvCxnSpPr>
          <p:spPr>
            <a:xfrm flipH="1">
              <a:off x="2339752" y="4716766"/>
              <a:ext cx="2412268" cy="656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7" idx="2"/>
              <a:endCxn id="20" idx="0"/>
            </p:cNvCxnSpPr>
            <p:nvPr/>
          </p:nvCxnSpPr>
          <p:spPr>
            <a:xfrm flipH="1">
              <a:off x="2339752" y="4932790"/>
              <a:ext cx="108012" cy="4404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1436637" y="6093296"/>
            <a:ext cx="4287491" cy="369332"/>
            <a:chOff x="1436637" y="6093296"/>
            <a:chExt cx="4287491" cy="369332"/>
          </a:xfrm>
        </p:grpSpPr>
        <p:sp>
          <p:nvSpPr>
            <p:cNvPr id="29" name="矩形 28"/>
            <p:cNvSpPr/>
            <p:nvPr/>
          </p:nvSpPr>
          <p:spPr>
            <a:xfrm>
              <a:off x="1436637" y="6093296"/>
              <a:ext cx="20120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t"/>
              <a:r>
                <a:rPr lang="en-US" altLang="zh-TW" b="1" dirty="0">
                  <a:solidFill>
                    <a:sysClr val="windowText" lastClr="000000"/>
                  </a:solidFill>
                </a:rPr>
                <a:t>&lt;f2, </a:t>
              </a:r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0.9_d3:</a:t>
              </a:r>
              <a:r>
                <a:rPr lang="en-US" altLang="zh-TW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1_d2 &gt;</a:t>
              </a:r>
              <a:endParaRPr lang="zh-TW" altLang="zh-TW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923928" y="6093296"/>
              <a:ext cx="1800200" cy="3516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t"/>
              <a:r>
                <a:rPr lang="en-US" altLang="zh-TW" b="1" dirty="0" smtClean="0">
                  <a:solidFill>
                    <a:sysClr val="windowText" lastClr="000000"/>
                  </a:solidFill>
                </a:rPr>
                <a:t>&lt;f1, 0.45_d3&gt;</a:t>
              </a:r>
              <a:endParaRPr lang="zh-TW" altLang="zh-TW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63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13792"/>
            <a:ext cx="9155360" cy="1143000"/>
          </a:xfrm>
        </p:spPr>
        <p:txBody>
          <a:bodyPr/>
          <a:lstStyle/>
          <a:p>
            <a:r>
              <a:rPr lang="en-US" altLang="zh-TW" dirty="0"/>
              <a:t>Inverted index Similarity </a:t>
            </a:r>
            <a:r>
              <a:rPr lang="en-US" altLang="zh-TW" dirty="0" smtClean="0"/>
              <a:t>computation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圓角化對角線角落矩形 4"/>
          <p:cNvSpPr/>
          <p:nvPr/>
        </p:nvSpPr>
        <p:spPr>
          <a:xfrm>
            <a:off x="2339752" y="1700808"/>
            <a:ext cx="2232248" cy="1008112"/>
          </a:xfrm>
          <a:prstGeom prst="round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altLang="zh-TW" b="1" dirty="0">
                <a:solidFill>
                  <a:sysClr val="windowText" lastClr="000000"/>
                </a:solidFill>
              </a:rPr>
              <a:t>&lt;f2, </a:t>
            </a:r>
            <a:r>
              <a:rPr lang="en-US" altLang="zh-TW" b="1" dirty="0" smtClean="0">
                <a:solidFill>
                  <a:sysClr val="windowText" lastClr="000000"/>
                </a:solidFill>
              </a:rPr>
              <a:t>0.9_d3</a:t>
            </a:r>
            <a:r>
              <a:rPr lang="en-US" altLang="zh-TW" b="1" dirty="0">
                <a:solidFill>
                  <a:sysClr val="windowText" lastClr="000000"/>
                </a:solidFill>
              </a:rPr>
              <a:t>: </a:t>
            </a:r>
            <a:r>
              <a:rPr lang="en-US" altLang="zh-TW" b="1" dirty="0" smtClean="0">
                <a:solidFill>
                  <a:sysClr val="windowText" lastClr="000000"/>
                </a:solidFill>
              </a:rPr>
              <a:t>1_d2 </a:t>
            </a:r>
            <a:r>
              <a:rPr lang="en-US" altLang="zh-TW" b="1" dirty="0">
                <a:solidFill>
                  <a:sysClr val="windowText" lastClr="000000"/>
                </a:solidFill>
              </a:rPr>
              <a:t>&gt;</a:t>
            </a:r>
            <a:endParaRPr lang="zh-TW" altLang="zh-TW" dirty="0">
              <a:solidFill>
                <a:sysClr val="windowText" lastClr="000000"/>
              </a:solidFill>
            </a:endParaRPr>
          </a:p>
          <a:p>
            <a:pPr fontAlgn="t"/>
            <a:r>
              <a:rPr lang="en-US" altLang="zh-TW" b="1" dirty="0">
                <a:solidFill>
                  <a:sysClr val="windowText" lastClr="000000"/>
                </a:solidFill>
              </a:rPr>
              <a:t>&lt;f1, </a:t>
            </a:r>
            <a:r>
              <a:rPr lang="en-US" altLang="zh-TW" b="1" dirty="0" smtClean="0">
                <a:solidFill>
                  <a:sysClr val="windowText" lastClr="000000"/>
                </a:solidFill>
              </a:rPr>
              <a:t>0.45_d3:0_d2&gt;</a:t>
            </a:r>
            <a:endParaRPr lang="zh-TW" altLang="zh-TW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475656" y="2795897"/>
            <a:ext cx="4320480" cy="1353183"/>
            <a:chOff x="1475656" y="2795897"/>
            <a:chExt cx="4320480" cy="1353183"/>
          </a:xfrm>
        </p:grpSpPr>
        <p:grpSp>
          <p:nvGrpSpPr>
            <p:cNvPr id="7" name="群組 6"/>
            <p:cNvGrpSpPr/>
            <p:nvPr/>
          </p:nvGrpSpPr>
          <p:grpSpPr>
            <a:xfrm>
              <a:off x="1475656" y="3212976"/>
              <a:ext cx="4320480" cy="936104"/>
              <a:chOff x="1475656" y="3212976"/>
              <a:chExt cx="4320480" cy="936104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1475656" y="3229732"/>
                <a:ext cx="2099708" cy="919348"/>
                <a:chOff x="3203848" y="2079328"/>
                <a:chExt cx="2099708" cy="919348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3275856" y="2494620"/>
                  <a:ext cx="1584176" cy="504056"/>
                </a:xfrm>
                <a:prstGeom prst="rect">
                  <a:avLst/>
                </a:prstGeom>
                <a:no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mapper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3203848" y="2079328"/>
                  <a:ext cx="2099708" cy="41529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t"/>
                  <a:r>
                    <a:rPr lang="en-US" altLang="zh-TW" b="1" dirty="0">
                      <a:solidFill>
                        <a:sysClr val="windowText" lastClr="000000"/>
                      </a:solidFill>
                    </a:rPr>
                    <a:t>&lt;f2, </a:t>
                  </a:r>
                  <a:r>
                    <a:rPr lang="en-US" altLang="zh-TW" b="1" dirty="0" smtClean="0">
                      <a:solidFill>
                        <a:sysClr val="windowText" lastClr="000000"/>
                      </a:solidFill>
                    </a:rPr>
                    <a:t>0.9_d3</a:t>
                  </a:r>
                  <a:r>
                    <a:rPr lang="en-US" altLang="zh-TW" b="1" dirty="0">
                      <a:solidFill>
                        <a:sysClr val="windowText" lastClr="000000"/>
                      </a:solidFill>
                    </a:rPr>
                    <a:t>: </a:t>
                  </a:r>
                  <a:r>
                    <a:rPr lang="en-US" altLang="zh-TW" b="1" dirty="0" smtClean="0">
                      <a:solidFill>
                        <a:sysClr val="windowText" lastClr="000000"/>
                      </a:solidFill>
                    </a:rPr>
                    <a:t>1_d2 &gt;</a:t>
                  </a:r>
                  <a:endParaRPr lang="zh-TW" altLang="zh-TW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1" name="群組 10"/>
              <p:cNvGrpSpPr/>
              <p:nvPr/>
            </p:nvGrpSpPr>
            <p:grpSpPr>
              <a:xfrm>
                <a:off x="3707904" y="3212976"/>
                <a:ext cx="2088232" cy="936104"/>
                <a:chOff x="3707904" y="2636912"/>
                <a:chExt cx="2088232" cy="936104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3707904" y="3068960"/>
                  <a:ext cx="1584176" cy="504056"/>
                </a:xfrm>
                <a:prstGeom prst="rect">
                  <a:avLst/>
                </a:prstGeom>
                <a:no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ysClr val="windowText" lastClr="000000"/>
                      </a:solidFill>
                    </a:rPr>
                    <a:t>mapper</a:t>
                  </a:r>
                  <a:endParaRPr lang="zh-TW" altLang="en-US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3779912" y="2636912"/>
                  <a:ext cx="2016224" cy="41529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t"/>
                  <a:r>
                    <a:rPr lang="en-US" altLang="zh-TW" b="1" dirty="0">
                      <a:solidFill>
                        <a:sysClr val="windowText" lastClr="000000"/>
                      </a:solidFill>
                    </a:rPr>
                    <a:t>&lt;f1, </a:t>
                  </a:r>
                  <a:r>
                    <a:rPr lang="en-US" altLang="zh-TW" b="1" dirty="0" smtClean="0">
                      <a:solidFill>
                        <a:sysClr val="windowText" lastClr="000000"/>
                      </a:solidFill>
                    </a:rPr>
                    <a:t>0.45_d3&gt;</a:t>
                  </a:r>
                  <a:endParaRPr lang="zh-TW" altLang="zh-TW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8" name="向下箭號 7"/>
            <p:cNvSpPr/>
            <p:nvPr/>
          </p:nvSpPr>
          <p:spPr>
            <a:xfrm rot="1928229">
              <a:off x="2448057" y="2819176"/>
              <a:ext cx="248368" cy="3549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向下箭號 8"/>
            <p:cNvSpPr/>
            <p:nvPr/>
          </p:nvSpPr>
          <p:spPr>
            <a:xfrm rot="19544672">
              <a:off x="3987897" y="2795897"/>
              <a:ext cx="226258" cy="36807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547664" y="4293096"/>
            <a:ext cx="1800200" cy="351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altLang="zh-TW" b="1" dirty="0" smtClean="0">
                <a:solidFill>
                  <a:sysClr val="windowText" lastClr="000000"/>
                </a:solidFill>
              </a:rPr>
              <a:t>&lt;d2d3, 0.9*1&gt;</a:t>
            </a:r>
            <a:endParaRPr lang="zh-TW" altLang="zh-TW" dirty="0">
              <a:solidFill>
                <a:sysClr val="windowText" lastClr="000000"/>
              </a:solidFill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1547664" y="4644758"/>
            <a:ext cx="3816424" cy="1232514"/>
            <a:chOff x="1547664" y="4644758"/>
            <a:chExt cx="3816424" cy="1232514"/>
          </a:xfrm>
        </p:grpSpPr>
        <p:sp>
          <p:nvSpPr>
            <p:cNvPr id="21" name="矩形 20"/>
            <p:cNvSpPr/>
            <p:nvPr/>
          </p:nvSpPr>
          <p:spPr>
            <a:xfrm>
              <a:off x="1547664" y="5373216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779912" y="5373216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3" name="直線單箭頭接點 22"/>
            <p:cNvCxnSpPr>
              <a:endCxn id="21" idx="0"/>
            </p:cNvCxnSpPr>
            <p:nvPr/>
          </p:nvCxnSpPr>
          <p:spPr>
            <a:xfrm>
              <a:off x="2339752" y="4644758"/>
              <a:ext cx="0" cy="7284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1436637" y="6093296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altLang="zh-TW" b="1" dirty="0" smtClean="0">
                <a:solidFill>
                  <a:sysClr val="windowText" lastClr="000000"/>
                </a:solidFill>
              </a:rPr>
              <a:t>similarity(d2,d3)=0.9</a:t>
            </a:r>
            <a:endParaRPr lang="zh-TW" altLang="zh-TW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7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Verify inter-group similar pairs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5" name="圓角化對角線角落矩形 4"/>
          <p:cNvSpPr/>
          <p:nvPr/>
        </p:nvSpPr>
        <p:spPr>
          <a:xfrm>
            <a:off x="1222769" y="1772816"/>
            <a:ext cx="4429351" cy="1008112"/>
          </a:xfrm>
          <a:prstGeom prst="round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altLang="zh-TW" dirty="0" smtClean="0">
                <a:solidFill>
                  <a:sysClr val="windowText" lastClr="000000"/>
                </a:solidFill>
              </a:rPr>
              <a:t>d4d5:f1=0.65,f3=0.76,f1=0.6,f3=0.6,f4=0.52</a:t>
            </a:r>
          </a:p>
        </p:txBody>
      </p:sp>
      <p:sp>
        <p:nvSpPr>
          <p:cNvPr id="3" name="矩形 2"/>
          <p:cNvSpPr/>
          <p:nvPr/>
        </p:nvSpPr>
        <p:spPr>
          <a:xfrm>
            <a:off x="6012160" y="1772816"/>
            <a:ext cx="1791804" cy="840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 (d4, d5)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83711"/>
              </p:ext>
            </p:extLst>
          </p:nvPr>
        </p:nvGraphicFramePr>
        <p:xfrm>
          <a:off x="5796136" y="2472340"/>
          <a:ext cx="3240360" cy="785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</a:tblGrid>
              <a:tr h="4142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d4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0.65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0.76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F0"/>
                          </a:solidFill>
                        </a:rPr>
                        <a:t>d5</a:t>
                      </a:r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F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F0"/>
                          </a:solidFill>
                        </a:rPr>
                        <a:t>0.6</a:t>
                      </a:r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F0"/>
                          </a:solidFill>
                        </a:rPr>
                        <a:t>0.52</a:t>
                      </a:r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矩形 27"/>
          <p:cNvSpPr/>
          <p:nvPr/>
        </p:nvSpPr>
        <p:spPr>
          <a:xfrm>
            <a:off x="2627784" y="3356992"/>
            <a:ext cx="1584176" cy="5040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mapper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向下箭號 18"/>
          <p:cNvSpPr/>
          <p:nvPr/>
        </p:nvSpPr>
        <p:spPr>
          <a:xfrm>
            <a:off x="3203848" y="285293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7" name="群組 36"/>
          <p:cNvGrpSpPr/>
          <p:nvPr/>
        </p:nvGrpSpPr>
        <p:grpSpPr>
          <a:xfrm>
            <a:off x="395536" y="4077072"/>
            <a:ext cx="4910883" cy="801380"/>
            <a:chOff x="395536" y="4077072"/>
            <a:chExt cx="4910883" cy="801380"/>
          </a:xfrm>
        </p:grpSpPr>
        <p:sp>
          <p:nvSpPr>
            <p:cNvPr id="27" name="矩形 26"/>
            <p:cNvSpPr/>
            <p:nvPr/>
          </p:nvSpPr>
          <p:spPr>
            <a:xfrm>
              <a:off x="2891732" y="4077072"/>
              <a:ext cx="1715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&lt;d4d5:f1, 0.65&gt;</a:t>
              </a:r>
              <a:endParaRPr lang="zh-TW" altLang="en-US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1063418" y="4079880"/>
              <a:ext cx="17155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&lt;d4d5:f3, 0.76&gt;</a:t>
              </a:r>
              <a:endParaRPr lang="zh-TW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2051720" y="4499828"/>
              <a:ext cx="1598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&lt;d4d5:f1, 0.6&gt;</a:t>
              </a:r>
              <a:endParaRPr lang="zh-TW" altLang="en-US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3707904" y="4509120"/>
              <a:ext cx="1598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&lt;d4d5:f3, 0.6&gt;</a:t>
              </a:r>
              <a:endParaRPr lang="zh-TW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395536" y="4509120"/>
              <a:ext cx="1598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&lt;d4d5:f4, 0.6&gt;</a:t>
              </a:r>
              <a:endParaRPr lang="zh-TW" altLang="en-US" dirty="0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2627784" y="4869160"/>
            <a:ext cx="1584176" cy="864096"/>
            <a:chOff x="2627784" y="4869160"/>
            <a:chExt cx="1584176" cy="864096"/>
          </a:xfrm>
        </p:grpSpPr>
        <p:sp>
          <p:nvSpPr>
            <p:cNvPr id="36" name="矩形 35"/>
            <p:cNvSpPr/>
            <p:nvPr/>
          </p:nvSpPr>
          <p:spPr>
            <a:xfrm>
              <a:off x="2627784" y="5229200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combiner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向下箭號 28"/>
            <p:cNvSpPr/>
            <p:nvPr/>
          </p:nvSpPr>
          <p:spPr>
            <a:xfrm>
              <a:off x="3203848" y="4869160"/>
              <a:ext cx="288032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1115616" y="4077072"/>
            <a:ext cx="4200548" cy="864096"/>
            <a:chOff x="1115616" y="4077072"/>
            <a:chExt cx="4200548" cy="864096"/>
          </a:xfrm>
        </p:grpSpPr>
        <p:sp>
          <p:nvSpPr>
            <p:cNvPr id="39" name="矩形 38"/>
            <p:cNvSpPr/>
            <p:nvPr/>
          </p:nvSpPr>
          <p:spPr>
            <a:xfrm>
              <a:off x="2891732" y="4077072"/>
              <a:ext cx="1680268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979712" y="4509120"/>
              <a:ext cx="1680268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1115616" y="4077072"/>
              <a:ext cx="1680268" cy="43204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635896" y="4509120"/>
              <a:ext cx="1680268" cy="43204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1331640" y="5795972"/>
            <a:ext cx="4032869" cy="369332"/>
            <a:chOff x="1331640" y="5795972"/>
            <a:chExt cx="4032869" cy="369332"/>
          </a:xfrm>
        </p:grpSpPr>
        <p:sp>
          <p:nvSpPr>
            <p:cNvPr id="45" name="矩形 44"/>
            <p:cNvSpPr/>
            <p:nvPr/>
          </p:nvSpPr>
          <p:spPr>
            <a:xfrm>
              <a:off x="1331640" y="5795972"/>
              <a:ext cx="18726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&lt;d4d5, 0.6*0.76&gt;</a:t>
              </a:r>
              <a:endParaRPr lang="zh-TW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3491880" y="5795972"/>
              <a:ext cx="18726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ysClr val="windowText" lastClr="000000"/>
                  </a:solidFill>
                </a:rPr>
                <a:t>&lt;d4d5, 0.6*0.65&gt;</a:t>
              </a:r>
              <a:endParaRPr lang="zh-TW" altLang="en-US" dirty="0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2627784" y="6165304"/>
            <a:ext cx="1584176" cy="648072"/>
            <a:chOff x="2627784" y="6165304"/>
            <a:chExt cx="1584176" cy="648072"/>
          </a:xfrm>
        </p:grpSpPr>
        <p:sp>
          <p:nvSpPr>
            <p:cNvPr id="48" name="矩形 47"/>
            <p:cNvSpPr/>
            <p:nvPr/>
          </p:nvSpPr>
          <p:spPr>
            <a:xfrm>
              <a:off x="2627784" y="6309320"/>
              <a:ext cx="1584176" cy="50405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reducer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向下箭號 48"/>
            <p:cNvSpPr/>
            <p:nvPr/>
          </p:nvSpPr>
          <p:spPr>
            <a:xfrm>
              <a:off x="3203848" y="6165304"/>
              <a:ext cx="288032" cy="1440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4521505" y="6372036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altLang="zh-TW" b="1" dirty="0" smtClean="0">
                <a:solidFill>
                  <a:sysClr val="windowText" lastClr="000000"/>
                </a:solidFill>
              </a:rPr>
              <a:t>similarity(d4,d5)=0.6*0.76+0.6*0.65</a:t>
            </a:r>
            <a:endParaRPr lang="zh-TW" altLang="zh-TW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19" grpId="0" animBg="1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/>
              <a:t>Approach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/>
              <a:t>Future work</a:t>
            </a:r>
          </a:p>
          <a:p>
            <a:pPr marL="11430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8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Yahoo! </a:t>
            </a:r>
            <a:r>
              <a:rPr lang="en-US" altLang="zh-TW" dirty="0" smtClean="0"/>
              <a:t>Answer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ataset 1</a:t>
            </a:r>
          </a:p>
          <a:p>
            <a:pPr lvl="1"/>
            <a:r>
              <a:rPr lang="en-US" altLang="zh-TW" dirty="0" smtClean="0"/>
              <a:t>7800 documents</a:t>
            </a:r>
          </a:p>
          <a:p>
            <a:pPr lvl="1"/>
            <a:r>
              <a:rPr lang="en-US" altLang="zh-TW" dirty="0"/>
              <a:t>11800 </a:t>
            </a:r>
            <a:r>
              <a:rPr lang="en-US" altLang="zh-TW" dirty="0" smtClean="0"/>
              <a:t>dimension</a:t>
            </a:r>
          </a:p>
          <a:p>
            <a:pPr lvl="1"/>
            <a:r>
              <a:rPr lang="en-US" altLang="zh-TW" dirty="0" smtClean="0"/>
              <a:t>299 similar pairs</a:t>
            </a:r>
          </a:p>
          <a:p>
            <a:r>
              <a:rPr lang="en-US" altLang="zh-TW" dirty="0" smtClean="0"/>
              <a:t>Dataset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en-US" altLang="zh-TW" dirty="0"/>
          </a:p>
          <a:p>
            <a:pPr lvl="1"/>
            <a:r>
              <a:rPr lang="en-US" altLang="zh-TW" dirty="0" smtClean="0"/>
              <a:t>49885 </a:t>
            </a:r>
            <a:r>
              <a:rPr lang="en-US" altLang="zh-TW" dirty="0"/>
              <a:t>documents</a:t>
            </a:r>
          </a:p>
          <a:p>
            <a:pPr lvl="1"/>
            <a:r>
              <a:rPr lang="en-US" altLang="zh-TW" dirty="0" smtClean="0"/>
              <a:t>30000 dimension</a:t>
            </a:r>
          </a:p>
          <a:p>
            <a:pPr lvl="1"/>
            <a:r>
              <a:rPr lang="en-US" altLang="zh-TW" dirty="0" smtClean="0"/>
              <a:t>5047 </a:t>
            </a:r>
            <a:r>
              <a:rPr lang="en-US" altLang="zh-TW" dirty="0"/>
              <a:t>similar pairs</a:t>
            </a:r>
          </a:p>
          <a:p>
            <a:pPr lvl="1"/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36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108" y="260648"/>
            <a:ext cx="7620000" cy="1143000"/>
          </a:xfrm>
        </p:spPr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2647" y="1484784"/>
            <a:ext cx="7620000" cy="4800600"/>
          </a:xfrm>
        </p:spPr>
        <p:txBody>
          <a:bodyPr/>
          <a:lstStyle/>
          <a:p>
            <a:r>
              <a:rPr lang="en-US" altLang="zh-TW" dirty="0" smtClean="0"/>
              <a:t>It is very useful to find the similarity of two data</a:t>
            </a:r>
          </a:p>
          <a:p>
            <a:pPr lvl="1"/>
            <a:r>
              <a:rPr lang="en-US" altLang="zh-TW" dirty="0"/>
              <a:t>This problem is very </a:t>
            </a:r>
            <a:r>
              <a:rPr lang="en-US" altLang="zh-TW" dirty="0" smtClean="0"/>
              <a:t>common </a:t>
            </a:r>
          </a:p>
          <a:p>
            <a:pPr lvl="1"/>
            <a:endParaRPr lang="zh-TW" alt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0" name="圓角化對角線角落矩形 9"/>
          <p:cNvSpPr/>
          <p:nvPr/>
        </p:nvSpPr>
        <p:spPr>
          <a:xfrm>
            <a:off x="779664" y="4458196"/>
            <a:ext cx="1152128" cy="648072"/>
          </a:xfrm>
          <a:prstGeom prst="round2DiagRect">
            <a:avLst>
              <a:gd name="adj1" fmla="val 16667"/>
              <a:gd name="adj2" fmla="val 12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d1</a:t>
            </a:r>
            <a:endParaRPr lang="zh-TW" altLang="en-US" dirty="0"/>
          </a:p>
        </p:txBody>
      </p:sp>
      <p:grpSp>
        <p:nvGrpSpPr>
          <p:cNvPr id="27" name="群組 26"/>
          <p:cNvGrpSpPr/>
          <p:nvPr/>
        </p:nvGrpSpPr>
        <p:grpSpPr>
          <a:xfrm>
            <a:off x="4067944" y="2721480"/>
            <a:ext cx="3228975" cy="3600400"/>
            <a:chOff x="4757712" y="2348880"/>
            <a:chExt cx="3228975" cy="3600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712" y="2348880"/>
              <a:ext cx="3228975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圓角化對角線角落矩形 23"/>
            <p:cNvSpPr/>
            <p:nvPr/>
          </p:nvSpPr>
          <p:spPr>
            <a:xfrm>
              <a:off x="5796136" y="3729568"/>
              <a:ext cx="1152128" cy="648072"/>
            </a:xfrm>
            <a:prstGeom prst="round2DiagRect">
              <a:avLst>
                <a:gd name="adj1" fmla="val 16667"/>
                <a:gd name="adj2" fmla="val 126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d2</a:t>
              </a:r>
              <a:endParaRPr lang="zh-TW" altLang="en-US" dirty="0"/>
            </a:p>
          </p:txBody>
        </p:sp>
        <p:sp>
          <p:nvSpPr>
            <p:cNvPr id="25" name="圓角化對角線角落矩形 24"/>
            <p:cNvSpPr/>
            <p:nvPr/>
          </p:nvSpPr>
          <p:spPr>
            <a:xfrm>
              <a:off x="5796136" y="4521680"/>
              <a:ext cx="1152128" cy="648072"/>
            </a:xfrm>
            <a:prstGeom prst="round2DiagRect">
              <a:avLst>
                <a:gd name="adj1" fmla="val 16667"/>
                <a:gd name="adj2" fmla="val 126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d3</a:t>
              </a:r>
              <a:endParaRPr lang="zh-TW" altLang="en-US" dirty="0"/>
            </a:p>
          </p:txBody>
        </p:sp>
        <p:sp>
          <p:nvSpPr>
            <p:cNvPr id="26" name="圓角化對角線角落矩形 25"/>
            <p:cNvSpPr/>
            <p:nvPr/>
          </p:nvSpPr>
          <p:spPr>
            <a:xfrm>
              <a:off x="5796136" y="5301208"/>
              <a:ext cx="1152128" cy="648072"/>
            </a:xfrm>
            <a:prstGeom prst="round2DiagRect">
              <a:avLst>
                <a:gd name="adj1" fmla="val 16667"/>
                <a:gd name="adj2" fmla="val 126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d4</a:t>
              </a:r>
              <a:endParaRPr lang="zh-TW" altLang="en-US" dirty="0"/>
            </a:p>
          </p:txBody>
        </p:sp>
      </p:grpSp>
      <p:sp>
        <p:nvSpPr>
          <p:cNvPr id="28" name="矩形 27"/>
          <p:cNvSpPr/>
          <p:nvPr/>
        </p:nvSpPr>
        <p:spPr>
          <a:xfrm>
            <a:off x="563640" y="3832340"/>
            <a:ext cx="1584176" cy="550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query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0" name="直線單箭頭接點 29"/>
          <p:cNvCxnSpPr>
            <a:stCxn id="10" idx="0"/>
            <a:endCxn id="24" idx="2"/>
          </p:cNvCxnSpPr>
          <p:nvPr/>
        </p:nvCxnSpPr>
        <p:spPr>
          <a:xfrm flipV="1">
            <a:off x="1931792" y="4426204"/>
            <a:ext cx="3174576" cy="356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0" idx="0"/>
            <a:endCxn id="25" idx="2"/>
          </p:cNvCxnSpPr>
          <p:nvPr/>
        </p:nvCxnSpPr>
        <p:spPr>
          <a:xfrm>
            <a:off x="1931792" y="4782232"/>
            <a:ext cx="3174576" cy="43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0" idx="0"/>
            <a:endCxn id="26" idx="2"/>
          </p:cNvCxnSpPr>
          <p:nvPr/>
        </p:nvCxnSpPr>
        <p:spPr>
          <a:xfrm>
            <a:off x="1931792" y="4782232"/>
            <a:ext cx="3174576" cy="1215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654984" y="4604218"/>
            <a:ext cx="1728192" cy="775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similarity computing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0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Part1</a:t>
            </a:r>
          </a:p>
          <a:p>
            <a:pPr lvl="1"/>
            <a:r>
              <a:rPr lang="en-US" altLang="zh-TW" dirty="0"/>
              <a:t>pruning effect </a:t>
            </a:r>
            <a:r>
              <a:rPr lang="en-US" altLang="zh-TW" dirty="0" smtClean="0"/>
              <a:t>of each step</a:t>
            </a:r>
          </a:p>
          <a:p>
            <a:r>
              <a:rPr lang="en-US" altLang="zh-TW" dirty="0" smtClean="0"/>
              <a:t>Part2</a:t>
            </a:r>
          </a:p>
          <a:p>
            <a:pPr lvl="1"/>
            <a:r>
              <a:rPr lang="en-US" altLang="zh-TW" dirty="0" smtClean="0"/>
              <a:t>response </a:t>
            </a:r>
            <a:r>
              <a:rPr lang="en-US" altLang="zh-TW" dirty="0"/>
              <a:t>time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97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565809"/>
              </p:ext>
            </p:extLst>
          </p:nvPr>
        </p:nvGraphicFramePr>
        <p:xfrm>
          <a:off x="611560" y="1916832"/>
          <a:ext cx="3528392" cy="14504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24199"/>
                <a:gridCol w="2204193"/>
              </a:tblGrid>
              <a:tr h="3711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單機實驗環境介紹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9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CPU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3.4G * 4 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359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Memory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8G</a:t>
                      </a:r>
                      <a:endParaRPr lang="zh-TW" sz="14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359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OS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Windows 64 bit </a:t>
                      </a:r>
                      <a:r>
                        <a:rPr lang="zh-TW" sz="1400" kern="100" dirty="0">
                          <a:effectLst/>
                        </a:rPr>
                        <a:t>企業版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31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92371"/>
              </p:ext>
            </p:extLst>
          </p:nvPr>
        </p:nvGraphicFramePr>
        <p:xfrm>
          <a:off x="4644008" y="1962548"/>
          <a:ext cx="3528392" cy="4114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08828"/>
                <a:gridCol w="261956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Hadoop</a:t>
                      </a:r>
                      <a:r>
                        <a:rPr lang="zh-TW" sz="1400" kern="100" dirty="0">
                          <a:effectLst/>
                        </a:rPr>
                        <a:t>實驗環境介紹</a:t>
                      </a:r>
                      <a:endParaRPr lang="zh-TW" sz="14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Client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CPU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2.4GHZ*2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243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Memory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4GB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OS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Windows 64 bit 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Master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CPU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3.4G * 2 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Memory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16G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OS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Ubuntu 64 bit 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Slave01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CPU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3.4G * 2 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Memory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16G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OS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Ubuntu 64 bit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Slave02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CPU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3.2G * 2 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Memory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16G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OS</a:t>
                      </a:r>
                      <a:endParaRPr lang="zh-TW" sz="1600" kern="10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Ubuntu 64 bit</a:t>
                      </a:r>
                      <a:endParaRPr lang="zh-TW" sz="1600" kern="1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479500" y="3573016"/>
            <a:ext cx="3888432" cy="3040551"/>
            <a:chOff x="347192" y="816298"/>
            <a:chExt cx="4318992" cy="6573142"/>
          </a:xfrm>
        </p:grpSpPr>
        <p:cxnSp>
          <p:nvCxnSpPr>
            <p:cNvPr id="8" name="直線單箭頭接點 7"/>
            <p:cNvCxnSpPr>
              <a:stCxn id="16" idx="2"/>
              <a:endCxn id="17" idx="0"/>
            </p:cNvCxnSpPr>
            <p:nvPr/>
          </p:nvCxnSpPr>
          <p:spPr>
            <a:xfrm>
              <a:off x="3658072" y="3429000"/>
              <a:ext cx="0" cy="324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>
              <a:stCxn id="17" idx="2"/>
              <a:endCxn id="18" idx="0"/>
            </p:cNvCxnSpPr>
            <p:nvPr/>
          </p:nvCxnSpPr>
          <p:spPr>
            <a:xfrm>
              <a:off x="3658072" y="4797152"/>
              <a:ext cx="0" cy="273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>
              <a:stCxn id="18" idx="2"/>
              <a:endCxn id="19" idx="0"/>
            </p:cNvCxnSpPr>
            <p:nvPr/>
          </p:nvCxnSpPr>
          <p:spPr>
            <a:xfrm>
              <a:off x="3658072" y="6115134"/>
              <a:ext cx="0" cy="230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群組 10"/>
            <p:cNvGrpSpPr/>
            <p:nvPr/>
          </p:nvGrpSpPr>
          <p:grpSpPr>
            <a:xfrm>
              <a:off x="347192" y="816298"/>
              <a:ext cx="4318992" cy="6573142"/>
              <a:chOff x="323528" y="384250"/>
              <a:chExt cx="4318992" cy="6573142"/>
            </a:xfrm>
          </p:grpSpPr>
          <p:grpSp>
            <p:nvGrpSpPr>
              <p:cNvPr id="12" name="群組 11"/>
              <p:cNvGrpSpPr/>
              <p:nvPr/>
            </p:nvGrpSpPr>
            <p:grpSpPr>
              <a:xfrm>
                <a:off x="2626296" y="384250"/>
                <a:ext cx="2016224" cy="6573142"/>
                <a:chOff x="2771800" y="-64076"/>
                <a:chExt cx="2016224" cy="6573142"/>
              </a:xfrm>
            </p:grpSpPr>
            <p:sp>
              <p:nvSpPr>
                <p:cNvPr id="15" name="圓柱 14"/>
                <p:cNvSpPr/>
                <p:nvPr/>
              </p:nvSpPr>
              <p:spPr>
                <a:xfrm>
                  <a:off x="3099947" y="-64076"/>
                  <a:ext cx="1368152" cy="1440161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ysClr val="windowText" lastClr="000000"/>
                      </a:solidFill>
                    </a:rPr>
                    <a:t>Data</a:t>
                  </a:r>
                  <a:endParaRPr lang="zh-TW" altLang="en-US" sz="12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" name="圓角矩形 15"/>
                <p:cNvSpPr/>
                <p:nvPr/>
              </p:nvSpPr>
              <p:spPr>
                <a:xfrm>
                  <a:off x="2771800" y="1720534"/>
                  <a:ext cx="2016224" cy="82809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ysClr val="windowText" lastClr="000000"/>
                      </a:solidFill>
                    </a:rPr>
                    <a:t>Grouping</a:t>
                  </a:r>
                  <a:endParaRPr lang="zh-TW" altLang="en-US" sz="12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" name="圓角矩形 16"/>
                <p:cNvSpPr/>
                <p:nvPr/>
              </p:nvSpPr>
              <p:spPr>
                <a:xfrm>
                  <a:off x="2771800" y="2872662"/>
                  <a:ext cx="2016224" cy="1044116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ysClr val="windowText" lastClr="000000"/>
                      </a:solidFill>
                    </a:rPr>
                    <a:t>Find similar group-pairs</a:t>
                  </a:r>
                  <a:endParaRPr lang="zh-TW" altLang="en-US" sz="12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圓角矩形 17"/>
                <p:cNvSpPr/>
                <p:nvPr/>
              </p:nvSpPr>
              <p:spPr>
                <a:xfrm>
                  <a:off x="2771800" y="4190644"/>
                  <a:ext cx="2016224" cy="10441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ysClr val="windowText" lastClr="000000"/>
                      </a:solidFill>
                    </a:rPr>
                    <a:t>Generate inter-group candidate pairs</a:t>
                  </a:r>
                  <a:endParaRPr lang="zh-TW" altLang="en-US" sz="12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" name="圓角矩形 18"/>
                <p:cNvSpPr/>
                <p:nvPr/>
              </p:nvSpPr>
              <p:spPr>
                <a:xfrm>
                  <a:off x="2771800" y="5464950"/>
                  <a:ext cx="2016224" cy="1044116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ysClr val="windowText" lastClr="000000"/>
                      </a:solidFill>
                    </a:rPr>
                    <a:t>Verify inter-group similar pairs</a:t>
                  </a:r>
                  <a:endParaRPr lang="zh-TW" altLang="en-US" sz="12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0" name="直線單箭頭接點 19"/>
                <p:cNvCxnSpPr/>
                <p:nvPr/>
              </p:nvCxnSpPr>
              <p:spPr>
                <a:xfrm>
                  <a:off x="3748267" y="1324491"/>
                  <a:ext cx="0" cy="3960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肘形接點 12"/>
              <p:cNvCxnSpPr>
                <a:endCxn id="14" idx="0"/>
              </p:cNvCxnSpPr>
              <p:nvPr/>
            </p:nvCxnSpPr>
            <p:spPr>
              <a:xfrm rot="10800000" flipV="1">
                <a:off x="1331640" y="3158970"/>
                <a:ext cx="2302768" cy="16201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圓角矩形 13"/>
              <p:cNvSpPr/>
              <p:nvPr/>
            </p:nvSpPr>
            <p:spPr>
              <a:xfrm>
                <a:off x="323528" y="3320988"/>
                <a:ext cx="2016224" cy="1044116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ysClr val="windowText" lastClr="000000"/>
                    </a:solidFill>
                  </a:rPr>
                  <a:t>Find intra-group similar pairs</a:t>
                </a:r>
                <a:endParaRPr lang="zh-TW" altLang="en-US" sz="120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204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1-1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dataset1</a:t>
            </a:r>
          </a:p>
          <a:p>
            <a:r>
              <a:rPr lang="en-US" altLang="zh-TW" dirty="0" smtClean="0"/>
              <a:t>Compare </a:t>
            </a:r>
            <a:r>
              <a:rPr lang="en-US" altLang="zh-TW" dirty="0"/>
              <a:t>the percentage of similar data pairs discovered from intra-segment data pairs</a:t>
            </a:r>
            <a:r>
              <a:rPr lang="zh-TW" altLang="zh-TW" dirty="0"/>
              <a:t> </a:t>
            </a:r>
            <a:endParaRPr lang="en-US" altLang="zh-TW" dirty="0" smtClean="0"/>
          </a:p>
        </p:txBody>
      </p:sp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3872104611"/>
              </p:ext>
            </p:extLst>
          </p:nvPr>
        </p:nvGraphicFramePr>
        <p:xfrm>
          <a:off x="1763688" y="3068960"/>
          <a:ext cx="4999315" cy="3068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77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1-2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dataset1</a:t>
            </a:r>
          </a:p>
          <a:p>
            <a:r>
              <a:rPr lang="en-US" altLang="zh-TW" dirty="0" smtClean="0"/>
              <a:t>Compare </a:t>
            </a:r>
            <a:r>
              <a:rPr lang="en-US" altLang="zh-TW" dirty="0"/>
              <a:t>the percentage of pruned dissimilar segment pairs among all segment pairs</a:t>
            </a:r>
            <a:r>
              <a:rPr lang="zh-TW" altLang="zh-TW" dirty="0"/>
              <a:t> </a:t>
            </a:r>
            <a:endParaRPr lang="zh-TW" altLang="en-US" dirty="0"/>
          </a:p>
        </p:txBody>
      </p:sp>
      <p:graphicFrame>
        <p:nvGraphicFramePr>
          <p:cNvPr id="20" name="圖表 19"/>
          <p:cNvGraphicFramePr/>
          <p:nvPr>
            <p:extLst>
              <p:ext uri="{D42A27DB-BD31-4B8C-83A1-F6EECF244321}">
                <p14:modId xmlns:p14="http://schemas.microsoft.com/office/powerpoint/2010/main" val="699145068"/>
              </p:ext>
            </p:extLst>
          </p:nvPr>
        </p:nvGraphicFramePr>
        <p:xfrm>
          <a:off x="1619672" y="2708920"/>
          <a:ext cx="5256584" cy="378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38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1-3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dataset1</a:t>
            </a:r>
          </a:p>
          <a:p>
            <a:r>
              <a:rPr lang="en-US" altLang="zh-TW" dirty="0" smtClean="0"/>
              <a:t>Compare </a:t>
            </a:r>
            <a:r>
              <a:rPr lang="en-US" altLang="zh-TW" dirty="0"/>
              <a:t>the percentage of pruned data pairs by the partitioning methods combined with the pruning strategies</a:t>
            </a:r>
            <a:r>
              <a:rPr lang="zh-TW" altLang="zh-TW" dirty="0"/>
              <a:t> </a:t>
            </a:r>
            <a:endParaRPr lang="zh-TW" altLang="en-US" dirty="0"/>
          </a:p>
        </p:txBody>
      </p:sp>
      <p:graphicFrame>
        <p:nvGraphicFramePr>
          <p:cNvPr id="20" name="圖表 19"/>
          <p:cNvGraphicFramePr/>
          <p:nvPr>
            <p:extLst>
              <p:ext uri="{D42A27DB-BD31-4B8C-83A1-F6EECF244321}">
                <p14:modId xmlns:p14="http://schemas.microsoft.com/office/powerpoint/2010/main" val="1402139859"/>
              </p:ext>
            </p:extLst>
          </p:nvPr>
        </p:nvGraphicFramePr>
        <p:xfrm>
          <a:off x="1331640" y="2924944"/>
          <a:ext cx="6004143" cy="370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82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2-1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dataset1</a:t>
            </a:r>
          </a:p>
          <a:p>
            <a:r>
              <a:rPr lang="en-US" altLang="zh-TW" dirty="0" smtClean="0"/>
              <a:t>Compare </a:t>
            </a:r>
            <a:r>
              <a:rPr lang="en-US" altLang="zh-TW" dirty="0"/>
              <a:t>the response time of algorithms in the centralized environment by varying the number of segments</a:t>
            </a:r>
            <a:r>
              <a:rPr lang="zh-TW" altLang="zh-TW" dirty="0"/>
              <a:t> </a:t>
            </a:r>
            <a:endParaRPr lang="zh-TW" altLang="en-US" dirty="0"/>
          </a:p>
        </p:txBody>
      </p:sp>
      <p:graphicFrame>
        <p:nvGraphicFramePr>
          <p:cNvPr id="36" name="圖表 35"/>
          <p:cNvGraphicFramePr/>
          <p:nvPr>
            <p:extLst>
              <p:ext uri="{D42A27DB-BD31-4B8C-83A1-F6EECF244321}">
                <p14:modId xmlns:p14="http://schemas.microsoft.com/office/powerpoint/2010/main" val="3050111488"/>
              </p:ext>
            </p:extLst>
          </p:nvPr>
        </p:nvGraphicFramePr>
        <p:xfrm>
          <a:off x="1403648" y="2996952"/>
          <a:ext cx="5112568" cy="344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8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2-2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r>
              <a:rPr lang="en-US" altLang="zh-TW" dirty="0" smtClean="0"/>
              <a:t>2</a:t>
            </a:r>
            <a:endParaRPr lang="en-US" altLang="zh-TW" dirty="0" smtClean="0"/>
          </a:p>
          <a:p>
            <a:r>
              <a:rPr lang="en-US" altLang="zh-TW" dirty="0" smtClean="0"/>
              <a:t>Compare </a:t>
            </a:r>
            <a:r>
              <a:rPr lang="en-US" altLang="zh-TW" dirty="0"/>
              <a:t>the response time of SMD and IL in the parallelized environment by varying the number of data</a:t>
            </a:r>
            <a:r>
              <a:rPr lang="zh-TW" altLang="zh-TW" dirty="0"/>
              <a:t> </a:t>
            </a:r>
            <a:endParaRPr lang="zh-TW" altLang="en-US" dirty="0"/>
          </a:p>
        </p:txBody>
      </p:sp>
      <p:graphicFrame>
        <p:nvGraphicFramePr>
          <p:cNvPr id="21" name="圖表 20"/>
          <p:cNvGraphicFramePr/>
          <p:nvPr>
            <p:extLst>
              <p:ext uri="{D42A27DB-BD31-4B8C-83A1-F6EECF244321}">
                <p14:modId xmlns:p14="http://schemas.microsoft.com/office/powerpoint/2010/main" val="1626740778"/>
              </p:ext>
            </p:extLst>
          </p:nvPr>
        </p:nvGraphicFramePr>
        <p:xfrm>
          <a:off x="395536" y="3429000"/>
          <a:ext cx="3744416" cy="270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圖表 35"/>
          <p:cNvGraphicFramePr/>
          <p:nvPr>
            <p:extLst>
              <p:ext uri="{D42A27DB-BD31-4B8C-83A1-F6EECF244321}">
                <p14:modId xmlns:p14="http://schemas.microsoft.com/office/powerpoint/2010/main" val="1228826206"/>
              </p:ext>
            </p:extLst>
          </p:nvPr>
        </p:nvGraphicFramePr>
        <p:xfrm>
          <a:off x="4355976" y="3429000"/>
          <a:ext cx="3744416" cy="270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80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/>
              <a:t>Approach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</a:p>
          <a:p>
            <a:r>
              <a:rPr lang="en-US" altLang="zh-TW" dirty="0" smtClean="0"/>
              <a:t>Future </a:t>
            </a:r>
            <a:r>
              <a:rPr lang="en-US" altLang="zh-TW" dirty="0"/>
              <a:t>work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60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propose a maximum base grouping</a:t>
            </a:r>
          </a:p>
          <a:p>
            <a:r>
              <a:rPr lang="en-US" altLang="zh-TW" dirty="0" smtClean="0"/>
              <a:t>Use leader vector </a:t>
            </a:r>
            <a:r>
              <a:rPr lang="en-US" altLang="zh-TW" dirty="0"/>
              <a:t>to </a:t>
            </a:r>
            <a:r>
              <a:rPr lang="en-US" altLang="zh-TW" dirty="0" smtClean="0"/>
              <a:t>computation group-pair similarity</a:t>
            </a:r>
          </a:p>
          <a:p>
            <a:r>
              <a:rPr lang="en-US" altLang="zh-TW" dirty="0"/>
              <a:t>Combine MapReduce Parallel </a:t>
            </a:r>
            <a:r>
              <a:rPr lang="en-US" altLang="zh-TW" dirty="0" smtClean="0"/>
              <a:t>Processing</a:t>
            </a:r>
          </a:p>
          <a:p>
            <a:r>
              <a:rPr lang="en-US" altLang="zh-TW" dirty="0"/>
              <a:t> Efficient </a:t>
            </a:r>
            <a:r>
              <a:rPr lang="en-US" altLang="zh-TW" dirty="0" smtClean="0"/>
              <a:t>computation </a:t>
            </a:r>
            <a:r>
              <a:rPr lang="en-US" altLang="zh-TW" dirty="0"/>
              <a:t>of All-Pairs Similarity Search </a:t>
            </a:r>
            <a:r>
              <a:rPr lang="en-US" altLang="zh-TW" dirty="0" smtClean="0"/>
              <a:t>(APSS)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29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/>
              <a:t>Approach</a:t>
            </a:r>
          </a:p>
          <a:p>
            <a:r>
              <a:rPr lang="en-US" altLang="zh-TW" dirty="0" smtClean="0"/>
              <a:t>Experiment</a:t>
            </a:r>
            <a:endParaRPr lang="en-US" altLang="zh-TW" dirty="0"/>
          </a:p>
          <a:p>
            <a:r>
              <a:rPr lang="en-US" altLang="zh-TW" dirty="0"/>
              <a:t>Conclusion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Future work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85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TW" sz="46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endParaRPr lang="zh-TW" altLang="en-US" sz="4600" kern="1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How to compute the similarity of two documents</a:t>
            </a:r>
          </a:p>
          <a:p>
            <a:pPr lvl="1"/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571664" y="2749492"/>
            <a:ext cx="648008" cy="64807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d1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571664" y="3861048"/>
            <a:ext cx="639024" cy="6480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31640" y="2749492"/>
            <a:ext cx="252028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ysClr val="windowText" lastClr="000000"/>
                </a:solidFill>
              </a:rPr>
              <a:t>Content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: ABCGH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640" y="3861048"/>
            <a:ext cx="252028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Content: ACDEF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91144"/>
              </p:ext>
            </p:extLst>
          </p:nvPr>
        </p:nvGraphicFramePr>
        <p:xfrm>
          <a:off x="1043608" y="5013176"/>
          <a:ext cx="6095997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62578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vector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H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83568" y="4725144"/>
            <a:ext cx="367240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Similarity(d1,d2)=</a:t>
            </a:r>
            <a:r>
              <a:rPr lang="en-US" altLang="zh-TW" dirty="0" err="1" smtClean="0">
                <a:solidFill>
                  <a:schemeClr val="tx1"/>
                </a:solidFill>
              </a:rPr>
              <a:t>Cosin</a:t>
            </a:r>
            <a:r>
              <a:rPr lang="en-US" altLang="zh-TW" dirty="0" smtClean="0">
                <a:solidFill>
                  <a:schemeClr val="tx1"/>
                </a:solidFill>
              </a:rPr>
              <a:t>(d1,d2)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63888" y="488285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=1*1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67944" y="488285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+1*0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72000" y="488285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+1*1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76056" y="488285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+0*1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08664" y="4869160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+0*1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84168" y="4869160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+0*1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588224" y="4869160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+1*0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92280" y="4869160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+1*0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1835696" y="3433568"/>
            <a:ext cx="432048" cy="859528"/>
            <a:chOff x="1835696" y="3433568"/>
            <a:chExt cx="432048" cy="859528"/>
          </a:xfrm>
        </p:grpSpPr>
        <p:sp>
          <p:nvSpPr>
            <p:cNvPr id="22" name="橢圓 21"/>
            <p:cNvSpPr/>
            <p:nvPr/>
          </p:nvSpPr>
          <p:spPr>
            <a:xfrm>
              <a:off x="1835696" y="3433568"/>
              <a:ext cx="432048" cy="4274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1835696" y="3865616"/>
              <a:ext cx="432048" cy="4274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6" name="直線接點 25"/>
          <p:cNvCxnSpPr/>
          <p:nvPr/>
        </p:nvCxnSpPr>
        <p:spPr>
          <a:xfrm>
            <a:off x="4211960" y="5373216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056568" y="5386912"/>
            <a:ext cx="22322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|d1||d2|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07604" y="5602936"/>
            <a:ext cx="6552728" cy="63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If</a:t>
            </a:r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Cosin</a:t>
            </a:r>
            <a:r>
              <a:rPr lang="en-US" altLang="zh-TW" dirty="0" smtClean="0">
                <a:solidFill>
                  <a:schemeClr val="tx1"/>
                </a:solidFill>
              </a:rPr>
              <a:t>(d1,d2</a:t>
            </a:r>
            <a:r>
              <a:rPr lang="en-US" altLang="zh-TW" dirty="0">
                <a:solidFill>
                  <a:schemeClr val="tx1"/>
                </a:solidFill>
              </a:rPr>
              <a:t>)&gt;= </a:t>
            </a:r>
            <a:r>
              <a:rPr lang="en-US" altLang="zh-TW" dirty="0" smtClean="0">
                <a:solidFill>
                  <a:schemeClr val="tx1"/>
                </a:solidFill>
              </a:rPr>
              <a:t>threshold t that d1,d2 is similar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427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C -0.0007 -0.01343 -0.0007 -0.02662 -0.00139 -0.03959 C -0.00174 -0.06065 -0.00191 -0.08148 -0.00226 -0.10255 C -0.00243 -0.10625 -0.00243 -0.11019 -0.00261 -0.11389 C -0.00278 -0.11922 -0.00313 -0.1301 -0.00313 -0.1301 C -0.00347 -0.15602 -0.0033 -0.18565 -0.00538 -0.21019 C -0.00643 -0.23148 -0.00799 -0.25139 -0.00799 -0.27292 " pathEditMode="relative" rAng="0" ptsTypes="ffffff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6302 -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-0.00023 L 0.14184 -0.0002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-0.00023 L 0.21267 -0.000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7 -0.00023 L 0.28906 -0.0002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32 -0.00023 L 0.36232 -4.44444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32 -4.44444E-6 L 0.43316 -0.0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-0.00023 L 0.50399 -0.0002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9" grpId="0"/>
      <p:bldP spid="3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proposed partitioning method can combine with a load assignment policy to achieve further load balance in a parallel </a:t>
            </a:r>
            <a:r>
              <a:rPr lang="en-US" altLang="zh-TW" dirty="0" smtClean="0"/>
              <a:t>environment</a:t>
            </a:r>
          </a:p>
          <a:p>
            <a:r>
              <a:rPr lang="en-US" altLang="zh-TW" dirty="0" smtClean="0"/>
              <a:t>E</a:t>
            </a:r>
            <a:r>
              <a:rPr lang="en-US" altLang="zh-TW" dirty="0" smtClean="0"/>
              <a:t>xtend </a:t>
            </a:r>
            <a:r>
              <a:rPr lang="en-US" altLang="zh-TW" dirty="0"/>
              <a:t>the proposed partitioning method to support incremental all pairs similarity search efficiently.</a:t>
            </a:r>
            <a:r>
              <a:rPr lang="zh-TW" altLang="zh-TW" dirty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19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TW" sz="4600" kern="1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Motivation</a:t>
            </a:r>
            <a:endParaRPr lang="zh-TW" altLang="en-US" sz="4600" kern="1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904" y="1624704"/>
            <a:ext cx="7620000" cy="4800600"/>
          </a:xfrm>
        </p:spPr>
        <p:txBody>
          <a:bodyPr/>
          <a:lstStyle/>
          <a:p>
            <a:r>
              <a:rPr lang="en-US" altLang="zh-TW" dirty="0"/>
              <a:t>All </a:t>
            </a:r>
            <a:r>
              <a:rPr lang="en-US" altLang="zh-TW" dirty="0" smtClean="0"/>
              <a:t>Pairs </a:t>
            </a:r>
            <a:r>
              <a:rPr lang="en-US" altLang="zh-TW" dirty="0"/>
              <a:t>Similarity </a:t>
            </a:r>
            <a:r>
              <a:rPr lang="en-US" altLang="zh-TW" dirty="0" smtClean="0"/>
              <a:t>Search(APSS)</a:t>
            </a:r>
          </a:p>
          <a:p>
            <a:pPr lvl="1"/>
            <a:r>
              <a:rPr lang="en-US" altLang="zh-TW" dirty="0" smtClean="0"/>
              <a:t>Find all similarity pair in set</a:t>
            </a:r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467688" y="5055292"/>
            <a:ext cx="648008" cy="608104"/>
          </a:xfrm>
          <a:prstGeom prst="ellipse">
            <a:avLst/>
          </a:prstGeom>
          <a:solidFill>
            <a:srgbClr val="C99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90" name="橢圓 89"/>
          <p:cNvSpPr/>
          <p:nvPr/>
        </p:nvSpPr>
        <p:spPr>
          <a:xfrm>
            <a:off x="467544" y="3850188"/>
            <a:ext cx="639024" cy="6480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91" name="橢圓 90"/>
          <p:cNvSpPr/>
          <p:nvPr/>
        </p:nvSpPr>
        <p:spPr>
          <a:xfrm>
            <a:off x="2547880" y="3865608"/>
            <a:ext cx="657184" cy="6480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92" name="橢圓 91"/>
          <p:cNvSpPr/>
          <p:nvPr/>
        </p:nvSpPr>
        <p:spPr>
          <a:xfrm>
            <a:off x="1475656" y="3212976"/>
            <a:ext cx="648008" cy="64807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d1</a:t>
            </a:r>
            <a:endParaRPr lang="zh-TW" altLang="en-US" dirty="0"/>
          </a:p>
        </p:txBody>
      </p:sp>
      <p:sp>
        <p:nvSpPr>
          <p:cNvPr id="93" name="橢圓 92"/>
          <p:cNvSpPr/>
          <p:nvPr/>
        </p:nvSpPr>
        <p:spPr>
          <a:xfrm>
            <a:off x="2570656" y="5086212"/>
            <a:ext cx="638960" cy="6081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94" name="橢圓 93"/>
          <p:cNvSpPr/>
          <p:nvPr/>
        </p:nvSpPr>
        <p:spPr>
          <a:xfrm>
            <a:off x="1477960" y="5783540"/>
            <a:ext cx="657184" cy="60810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d</a:t>
            </a:r>
            <a:r>
              <a:rPr lang="en-US" altLang="zh-TW" dirty="0" smtClean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3923928" y="3454144"/>
            <a:ext cx="3888432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Need to consider all different pair as candidate in document set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945756" y="5411368"/>
            <a:ext cx="30963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O(kn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) high </a:t>
            </a:r>
            <a:r>
              <a:rPr lang="en-US" altLang="zh-TW" dirty="0">
                <a:solidFill>
                  <a:srgbClr val="FF0000"/>
                </a:solidFill>
              </a:rPr>
              <a:t>time </a:t>
            </a:r>
            <a:r>
              <a:rPr lang="en-US" altLang="zh-TW" dirty="0" smtClean="0">
                <a:solidFill>
                  <a:srgbClr val="FF0000"/>
                </a:solidFill>
              </a:rPr>
              <a:t>complexity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5" name="直線接點 4"/>
          <p:cNvCxnSpPr>
            <a:stCxn id="92" idx="2"/>
            <a:endCxn id="90" idx="7"/>
          </p:cNvCxnSpPr>
          <p:nvPr/>
        </p:nvCxnSpPr>
        <p:spPr>
          <a:xfrm flipH="1">
            <a:off x="1012985" y="3537012"/>
            <a:ext cx="462671" cy="408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>
            <a:stCxn id="90" idx="4"/>
            <a:endCxn id="82" idx="0"/>
          </p:cNvCxnSpPr>
          <p:nvPr/>
        </p:nvCxnSpPr>
        <p:spPr>
          <a:xfrm>
            <a:off x="787056" y="4498260"/>
            <a:ext cx="4636" cy="55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stCxn id="82" idx="5"/>
            <a:endCxn id="94" idx="1"/>
          </p:cNvCxnSpPr>
          <p:nvPr/>
        </p:nvCxnSpPr>
        <p:spPr>
          <a:xfrm>
            <a:off x="1020797" y="5574341"/>
            <a:ext cx="553405" cy="29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endCxn id="93" idx="3"/>
          </p:cNvCxnSpPr>
          <p:nvPr/>
        </p:nvCxnSpPr>
        <p:spPr>
          <a:xfrm flipV="1">
            <a:off x="2123664" y="5605261"/>
            <a:ext cx="540566" cy="34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91" idx="4"/>
            <a:endCxn id="93" idx="0"/>
          </p:cNvCxnSpPr>
          <p:nvPr/>
        </p:nvCxnSpPr>
        <p:spPr>
          <a:xfrm>
            <a:off x="2876472" y="4513680"/>
            <a:ext cx="13664" cy="572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stCxn id="92" idx="6"/>
            <a:endCxn id="91" idx="1"/>
          </p:cNvCxnSpPr>
          <p:nvPr/>
        </p:nvCxnSpPr>
        <p:spPr>
          <a:xfrm>
            <a:off x="2123664" y="3537012"/>
            <a:ext cx="520458" cy="42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92" idx="3"/>
            <a:endCxn id="82" idx="7"/>
          </p:cNvCxnSpPr>
          <p:nvPr/>
        </p:nvCxnSpPr>
        <p:spPr>
          <a:xfrm flipH="1">
            <a:off x="1020797" y="3766140"/>
            <a:ext cx="549758" cy="1378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92" idx="4"/>
            <a:endCxn id="94" idx="0"/>
          </p:cNvCxnSpPr>
          <p:nvPr/>
        </p:nvCxnSpPr>
        <p:spPr>
          <a:xfrm>
            <a:off x="1799660" y="3861048"/>
            <a:ext cx="6892" cy="192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92" idx="5"/>
            <a:endCxn id="93" idx="1"/>
          </p:cNvCxnSpPr>
          <p:nvPr/>
        </p:nvCxnSpPr>
        <p:spPr>
          <a:xfrm>
            <a:off x="2028765" y="3766140"/>
            <a:ext cx="635465" cy="140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90" idx="6"/>
            <a:endCxn id="91" idx="2"/>
          </p:cNvCxnSpPr>
          <p:nvPr/>
        </p:nvCxnSpPr>
        <p:spPr>
          <a:xfrm>
            <a:off x="1106568" y="4174224"/>
            <a:ext cx="1441312" cy="15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90" idx="6"/>
            <a:endCxn id="93" idx="1"/>
          </p:cNvCxnSpPr>
          <p:nvPr/>
        </p:nvCxnSpPr>
        <p:spPr>
          <a:xfrm>
            <a:off x="1106568" y="4174224"/>
            <a:ext cx="1557662" cy="1001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90" idx="6"/>
            <a:endCxn id="94" idx="0"/>
          </p:cNvCxnSpPr>
          <p:nvPr/>
        </p:nvCxnSpPr>
        <p:spPr>
          <a:xfrm>
            <a:off x="1106568" y="4174224"/>
            <a:ext cx="699984" cy="1609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91" idx="4"/>
            <a:endCxn id="94" idx="0"/>
          </p:cNvCxnSpPr>
          <p:nvPr/>
        </p:nvCxnSpPr>
        <p:spPr>
          <a:xfrm flipH="1">
            <a:off x="1806552" y="4513680"/>
            <a:ext cx="1069920" cy="1269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91" idx="3"/>
            <a:endCxn id="82" idx="7"/>
          </p:cNvCxnSpPr>
          <p:nvPr/>
        </p:nvCxnSpPr>
        <p:spPr>
          <a:xfrm flipH="1">
            <a:off x="1020797" y="4418772"/>
            <a:ext cx="1623325" cy="725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82" idx="6"/>
            <a:endCxn id="93" idx="2"/>
          </p:cNvCxnSpPr>
          <p:nvPr/>
        </p:nvCxnSpPr>
        <p:spPr>
          <a:xfrm>
            <a:off x="1115696" y="5359344"/>
            <a:ext cx="1454960" cy="30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9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8384" y="1589392"/>
            <a:ext cx="7620000" cy="4800600"/>
          </a:xfrm>
        </p:spPr>
        <p:txBody>
          <a:bodyPr/>
          <a:lstStyle/>
          <a:p>
            <a:r>
              <a:rPr lang="en-US" altLang="zh-TW" dirty="0" smtClean="0"/>
              <a:t>Find some approach to compute all similar </a:t>
            </a:r>
            <a:r>
              <a:rPr lang="en-US" altLang="zh-TW" dirty="0"/>
              <a:t>pairs </a:t>
            </a:r>
            <a:r>
              <a:rPr lang="en-US" altLang="zh-TW" dirty="0" smtClean="0"/>
              <a:t>efficiently</a:t>
            </a:r>
          </a:p>
          <a:p>
            <a:pPr lvl="1"/>
            <a:r>
              <a:rPr lang="en-US" altLang="zh-TW" dirty="0" smtClean="0"/>
              <a:t>Reduce the </a:t>
            </a:r>
            <a:r>
              <a:rPr lang="en-US" altLang="zh-TW" dirty="0" smtClean="0">
                <a:solidFill>
                  <a:srgbClr val="FF0000"/>
                </a:solidFill>
              </a:rPr>
              <a:t>response time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323528" y="3039546"/>
            <a:ext cx="7704856" cy="1410384"/>
            <a:chOff x="395536" y="3305416"/>
            <a:chExt cx="7704856" cy="1410384"/>
          </a:xfrm>
        </p:grpSpPr>
        <p:sp>
          <p:nvSpPr>
            <p:cNvPr id="5" name="流程圖: 磁碟 4"/>
            <p:cNvSpPr/>
            <p:nvPr/>
          </p:nvSpPr>
          <p:spPr>
            <a:xfrm>
              <a:off x="395536" y="3305416"/>
              <a:ext cx="1152128" cy="1410384"/>
            </a:xfrm>
            <a:prstGeom prst="flowChartMagneticDisk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Data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向右箭號 5"/>
            <p:cNvSpPr/>
            <p:nvPr/>
          </p:nvSpPr>
          <p:spPr>
            <a:xfrm>
              <a:off x="1695344" y="4010608"/>
              <a:ext cx="786783" cy="216024"/>
            </a:xfrm>
            <a:prstGeom prst="rightArrow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672336" y="3592264"/>
              <a:ext cx="2016224" cy="10218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Candidate</a:t>
              </a:r>
              <a:r>
                <a:rPr lang="zh-TW" altLang="en-US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US" altLang="zh-TW" dirty="0" smtClean="0">
                  <a:solidFill>
                    <a:sysClr val="windowText" lastClr="000000"/>
                  </a:solidFill>
                </a:rPr>
                <a:t>pair selection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向右箭號 7"/>
            <p:cNvSpPr/>
            <p:nvPr/>
          </p:nvSpPr>
          <p:spPr>
            <a:xfrm>
              <a:off x="4832576" y="4010608"/>
              <a:ext cx="786783" cy="216024"/>
            </a:xfrm>
            <a:prstGeom prst="rightArrow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940152" y="3605340"/>
              <a:ext cx="2160240" cy="10265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Result computation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2410118" y="3039546"/>
            <a:ext cx="5820585" cy="3053750"/>
            <a:chOff x="2410118" y="3039546"/>
            <a:chExt cx="5820585" cy="3053750"/>
          </a:xfrm>
        </p:grpSpPr>
        <p:sp>
          <p:nvSpPr>
            <p:cNvPr id="10" name="向下箭號圖說文字 9"/>
            <p:cNvSpPr/>
            <p:nvPr/>
          </p:nvSpPr>
          <p:spPr>
            <a:xfrm>
              <a:off x="2410118" y="3039546"/>
              <a:ext cx="5820585" cy="2367724"/>
            </a:xfrm>
            <a:prstGeom prst="downArrowCallou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395315" y="5387478"/>
              <a:ext cx="1850190" cy="705818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FF0000"/>
                  </a:solidFill>
                </a:rPr>
                <a:t>Reduce response</a:t>
              </a:r>
              <a:r>
                <a:rPr lang="en-US" altLang="zh-TW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TW" dirty="0">
                  <a:solidFill>
                    <a:srgbClr val="FF0000"/>
                  </a:solidFill>
                </a:rPr>
                <a:t>time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611560" y="4077073"/>
            <a:ext cx="2736304" cy="1934836"/>
            <a:chOff x="611560" y="4077073"/>
            <a:chExt cx="2736304" cy="1934836"/>
          </a:xfrm>
        </p:grpSpPr>
        <p:sp>
          <p:nvSpPr>
            <p:cNvPr id="19" name="矩形 18"/>
            <p:cNvSpPr/>
            <p:nvPr/>
          </p:nvSpPr>
          <p:spPr>
            <a:xfrm>
              <a:off x="611560" y="5088579"/>
              <a:ext cx="2373904" cy="9233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lvl="1"/>
              <a:r>
                <a:rPr lang="en-US" altLang="zh-TW" dirty="0" smtClean="0">
                  <a:solidFill>
                    <a:sysClr val="windowText" lastClr="000000"/>
                  </a:solidFill>
                </a:rPr>
                <a:t>Reduce the number </a:t>
              </a:r>
              <a:r>
                <a:rPr lang="en-US" altLang="zh-TW" dirty="0">
                  <a:solidFill>
                    <a:sysClr val="windowText" lastClr="000000"/>
                  </a:solidFill>
                </a:rPr>
                <a:t>of </a:t>
              </a:r>
              <a:r>
                <a:rPr lang="en-US" altLang="zh-TW" dirty="0" smtClean="0">
                  <a:solidFill>
                    <a:sysClr val="windowText" lastClr="000000"/>
                  </a:solidFill>
                </a:rPr>
                <a:t>candidate pairs </a:t>
              </a:r>
              <a:endParaRPr lang="en-US" altLang="zh-TW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1" name="直線單箭頭接點 20"/>
            <p:cNvCxnSpPr>
              <a:stCxn id="19" idx="0"/>
            </p:cNvCxnSpPr>
            <p:nvPr/>
          </p:nvCxnSpPr>
          <p:spPr>
            <a:xfrm flipV="1">
              <a:off x="1798512" y="4077073"/>
              <a:ext cx="1549352" cy="101150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6" name="群組 25"/>
          <p:cNvGrpSpPr/>
          <p:nvPr/>
        </p:nvGrpSpPr>
        <p:grpSpPr>
          <a:xfrm>
            <a:off x="5320410" y="2132856"/>
            <a:ext cx="2750116" cy="1388574"/>
            <a:chOff x="5143416" y="2356932"/>
            <a:chExt cx="3066765" cy="1158705"/>
          </a:xfrm>
        </p:grpSpPr>
        <p:cxnSp>
          <p:nvCxnSpPr>
            <p:cNvPr id="24" name="直線單箭頭接點 23"/>
            <p:cNvCxnSpPr>
              <a:stCxn id="25" idx="2"/>
            </p:cNvCxnSpPr>
            <p:nvPr/>
          </p:nvCxnSpPr>
          <p:spPr>
            <a:xfrm>
              <a:off x="6676799" y="2954202"/>
              <a:ext cx="281903" cy="5614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5143416" y="2356932"/>
              <a:ext cx="3066765" cy="59727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en-US" altLang="zh-TW" dirty="0">
                  <a:solidFill>
                    <a:sysClr val="windowText" lastClr="000000"/>
                  </a:solidFill>
                </a:rPr>
                <a:t>Increase </a:t>
              </a:r>
              <a:r>
                <a:rPr lang="en-US" altLang="zh-TW" dirty="0" smtClean="0">
                  <a:solidFill>
                    <a:sysClr val="windowText" lastClr="000000"/>
                  </a:solidFill>
                </a:rPr>
                <a:t>efficient </a:t>
              </a:r>
              <a:r>
                <a:rPr lang="en-US" altLang="zh-TW" dirty="0">
                  <a:solidFill>
                    <a:sysClr val="windowText" lastClr="000000"/>
                  </a:solidFill>
                </a:rPr>
                <a:t>of </a:t>
              </a:r>
              <a:r>
                <a:rPr lang="en-US" altLang="zh-TW" dirty="0" smtClean="0">
                  <a:solidFill>
                    <a:sysClr val="windowText" lastClr="000000"/>
                  </a:solidFill>
                </a:rPr>
                <a:t>similarity</a:t>
              </a:r>
              <a:r>
                <a:rPr lang="zh-TW" altLang="en-US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US" altLang="zh-TW" dirty="0" smtClean="0">
                  <a:solidFill>
                    <a:sysClr val="windowText" lastClr="000000"/>
                  </a:solidFill>
                </a:rPr>
                <a:t>computation</a:t>
              </a:r>
              <a:endParaRPr lang="zh-TW" altLang="en-US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2016727" y="4677791"/>
            <a:ext cx="2149129" cy="2125192"/>
            <a:chOff x="756671" y="3524214"/>
            <a:chExt cx="2228793" cy="2248066"/>
          </a:xfrm>
        </p:grpSpPr>
        <p:sp>
          <p:nvSpPr>
            <p:cNvPr id="23" name="矩形 22"/>
            <p:cNvSpPr/>
            <p:nvPr/>
          </p:nvSpPr>
          <p:spPr>
            <a:xfrm>
              <a:off x="756671" y="5088579"/>
              <a:ext cx="2228793" cy="68370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lvl="1"/>
              <a:r>
                <a:rPr lang="en-US" altLang="zh-TW" dirty="0">
                  <a:solidFill>
                    <a:sysClr val="windowText" lastClr="000000"/>
                  </a:solidFill>
                </a:rPr>
                <a:t>Parallel processing</a:t>
              </a:r>
            </a:p>
          </p:txBody>
        </p:sp>
        <p:cxnSp>
          <p:nvCxnSpPr>
            <p:cNvPr id="27" name="直線單箭頭接點 26"/>
            <p:cNvCxnSpPr>
              <a:stCxn id="23" idx="0"/>
            </p:cNvCxnSpPr>
            <p:nvPr/>
          </p:nvCxnSpPr>
          <p:spPr>
            <a:xfrm flipV="1">
              <a:off x="1871068" y="3524214"/>
              <a:ext cx="1012855" cy="15643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24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Related Work</a:t>
            </a:r>
          </a:p>
          <a:p>
            <a:pPr lvl="1"/>
            <a:r>
              <a:rPr lang="en-US" altLang="zh-TW" spc="-100" dirty="0" smtClean="0"/>
              <a:t>Grouping</a:t>
            </a:r>
          </a:p>
          <a:p>
            <a:pPr lvl="1"/>
            <a:r>
              <a:rPr lang="en-US" altLang="zh-TW" spc="-100" dirty="0" smtClean="0"/>
              <a:t>Inverted list </a:t>
            </a:r>
            <a:r>
              <a:rPr lang="en-US" altLang="zh-TW" spc="-100" dirty="0"/>
              <a:t>index</a:t>
            </a:r>
            <a:endParaRPr lang="en-US" altLang="zh-TW" dirty="0" smtClean="0"/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/>
              <a:t>Future work</a:t>
            </a:r>
          </a:p>
          <a:p>
            <a:pPr marL="11430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18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Grouping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04764"/>
            <a:ext cx="7620000" cy="4800600"/>
          </a:xfrm>
        </p:spPr>
        <p:txBody>
          <a:bodyPr/>
          <a:lstStyle/>
          <a:p>
            <a:r>
              <a:rPr lang="en-US" altLang="zh-TW" dirty="0"/>
              <a:t>Optimizing Parallel </a:t>
            </a:r>
            <a:r>
              <a:rPr lang="en-US" altLang="zh-TW" dirty="0" smtClean="0"/>
              <a:t>Algorithms for </a:t>
            </a:r>
            <a:r>
              <a:rPr lang="en-US" altLang="zh-TW" dirty="0"/>
              <a:t>All Pairs Similarity </a:t>
            </a:r>
            <a:r>
              <a:rPr lang="en-US" altLang="zh-TW" dirty="0" smtClean="0"/>
              <a:t>Search. </a:t>
            </a:r>
            <a:r>
              <a:rPr lang="en-US" altLang="zh-TW" dirty="0"/>
              <a:t>WSDM’13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1-norm base grouping</a:t>
            </a:r>
          </a:p>
          <a:p>
            <a:pPr lvl="1"/>
            <a:r>
              <a:rPr lang="en-US" altLang="zh-TW" dirty="0"/>
              <a:t>strike out </a:t>
            </a:r>
            <a:r>
              <a:rPr lang="en-US" altLang="zh-TW" dirty="0" smtClean="0"/>
              <a:t>group-pairs which can’t generate similar-pairs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55576" y="2782080"/>
            <a:ext cx="158417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1547540" y="3501008"/>
            <a:ext cx="5616624" cy="2736304"/>
            <a:chOff x="1403648" y="3789040"/>
            <a:chExt cx="5616624" cy="2736304"/>
          </a:xfrm>
        </p:grpSpPr>
        <p:sp>
          <p:nvSpPr>
            <p:cNvPr id="16" name="橢圓 15"/>
            <p:cNvSpPr/>
            <p:nvPr/>
          </p:nvSpPr>
          <p:spPr>
            <a:xfrm>
              <a:off x="1403648" y="4437112"/>
              <a:ext cx="2160240" cy="20882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4860032" y="4437112"/>
              <a:ext cx="2160240" cy="20882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1835696" y="4653136"/>
              <a:ext cx="792088" cy="792088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2267744" y="5517232"/>
              <a:ext cx="792088" cy="792088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橢圓 32"/>
            <p:cNvSpPr/>
            <p:nvPr/>
          </p:nvSpPr>
          <p:spPr>
            <a:xfrm>
              <a:off x="5364088" y="5589240"/>
              <a:ext cx="792088" cy="792088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4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5724128" y="4653136"/>
              <a:ext cx="792088" cy="792088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d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68612" y="3789040"/>
              <a:ext cx="1080120" cy="36004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G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436096" y="3789040"/>
              <a:ext cx="1080120" cy="36004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ysClr val="windowText" lastClr="000000"/>
                  </a:solidFill>
                </a:rPr>
                <a:t>G</a:t>
              </a:r>
              <a:r>
                <a:rPr lang="en-US" altLang="zh-TW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zh-TW" alt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直線單箭頭接點 25"/>
            <p:cNvCxnSpPr>
              <a:stCxn id="21" idx="3"/>
              <a:endCxn id="37" idx="1"/>
            </p:cNvCxnSpPr>
            <p:nvPr/>
          </p:nvCxnSpPr>
          <p:spPr>
            <a:xfrm>
              <a:off x="2948732" y="3969060"/>
              <a:ext cx="248736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矩形 38"/>
          <p:cNvSpPr/>
          <p:nvPr/>
        </p:nvSpPr>
        <p:spPr>
          <a:xfrm>
            <a:off x="3580160" y="3267558"/>
            <a:ext cx="1512292" cy="46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Similar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48" name="群組 47"/>
          <p:cNvGrpSpPr/>
          <p:nvPr/>
        </p:nvGrpSpPr>
        <p:grpSpPr>
          <a:xfrm>
            <a:off x="2771676" y="4761148"/>
            <a:ext cx="3096344" cy="936104"/>
            <a:chOff x="2771676" y="4761148"/>
            <a:chExt cx="3096344" cy="936104"/>
          </a:xfrm>
        </p:grpSpPr>
        <p:cxnSp>
          <p:nvCxnSpPr>
            <p:cNvPr id="41" name="直線接點 40"/>
            <p:cNvCxnSpPr>
              <a:stCxn id="20" idx="6"/>
              <a:endCxn id="34" idx="2"/>
            </p:cNvCxnSpPr>
            <p:nvPr/>
          </p:nvCxnSpPr>
          <p:spPr>
            <a:xfrm>
              <a:off x="2771676" y="4761148"/>
              <a:ext cx="3096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20" idx="6"/>
              <a:endCxn id="33" idx="2"/>
            </p:cNvCxnSpPr>
            <p:nvPr/>
          </p:nvCxnSpPr>
          <p:spPr>
            <a:xfrm>
              <a:off x="2771676" y="4761148"/>
              <a:ext cx="2736304" cy="93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31" idx="6"/>
              <a:endCxn id="34" idx="2"/>
            </p:cNvCxnSpPr>
            <p:nvPr/>
          </p:nvCxnSpPr>
          <p:spPr>
            <a:xfrm flipV="1">
              <a:off x="3203724" y="4761148"/>
              <a:ext cx="2664296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31" idx="6"/>
              <a:endCxn id="33" idx="2"/>
            </p:cNvCxnSpPr>
            <p:nvPr/>
          </p:nvCxnSpPr>
          <p:spPr>
            <a:xfrm>
              <a:off x="3203724" y="5625244"/>
              <a:ext cx="2304256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矩形 48"/>
          <p:cNvSpPr/>
          <p:nvPr/>
        </p:nvSpPr>
        <p:spPr>
          <a:xfrm>
            <a:off x="3635896" y="3250132"/>
            <a:ext cx="1224136" cy="46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rgbClr val="FF0000"/>
                </a:solidFill>
              </a:rPr>
              <a:t>disimilar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55" name="群組 54"/>
          <p:cNvGrpSpPr/>
          <p:nvPr/>
        </p:nvGrpSpPr>
        <p:grpSpPr>
          <a:xfrm>
            <a:off x="3635896" y="4329100"/>
            <a:ext cx="1584176" cy="1728192"/>
            <a:chOff x="3707904" y="4365104"/>
            <a:chExt cx="1584176" cy="1728192"/>
          </a:xfrm>
        </p:grpSpPr>
        <p:cxnSp>
          <p:nvCxnSpPr>
            <p:cNvPr id="51" name="直線接點 50"/>
            <p:cNvCxnSpPr/>
            <p:nvPr/>
          </p:nvCxnSpPr>
          <p:spPr>
            <a:xfrm flipH="1">
              <a:off x="3851920" y="4365104"/>
              <a:ext cx="1240532" cy="16561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3707904" y="4365104"/>
              <a:ext cx="1584176" cy="17281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48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en-US" altLang="zh-TW" dirty="0"/>
              <a:t>Inverted list index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Scaling </a:t>
            </a:r>
            <a:r>
              <a:rPr lang="en-US" altLang="zh-TW" dirty="0"/>
              <a:t>Up All Pairs Similarity </a:t>
            </a:r>
            <a:r>
              <a:rPr lang="en-US" altLang="zh-TW" dirty="0" smtClean="0"/>
              <a:t>Search. </a:t>
            </a:r>
            <a:r>
              <a:rPr lang="en-US" altLang="zh-TW" dirty="0"/>
              <a:t>WWW 2007 </a:t>
            </a:r>
            <a:endParaRPr lang="en-US" altLang="zh-TW" dirty="0" smtClean="0"/>
          </a:p>
          <a:p>
            <a:r>
              <a:rPr lang="en-US" altLang="zh-TW" dirty="0" smtClean="0"/>
              <a:t>Not required computing </a:t>
            </a:r>
            <a:r>
              <a:rPr lang="en-US" altLang="zh-TW" dirty="0"/>
              <a:t>all </a:t>
            </a:r>
            <a:r>
              <a:rPr lang="en-US" altLang="zh-TW" dirty="0" smtClean="0"/>
              <a:t>dimensions</a:t>
            </a:r>
          </a:p>
          <a:p>
            <a:pPr lvl="1"/>
            <a:r>
              <a:rPr lang="en-US" altLang="zh-TW" dirty="0" smtClean="0"/>
              <a:t>Increase efficiency in </a:t>
            </a:r>
            <a:r>
              <a:rPr lang="en-US" altLang="zh-TW" dirty="0">
                <a:solidFill>
                  <a:sysClr val="windowText" lastClr="000000"/>
                </a:solidFill>
              </a:rPr>
              <a:t>Result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computation step</a:t>
            </a:r>
            <a:endParaRPr lang="zh-TW" altLang="en-US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B468-6DAF-4A9E-8D44-F09774B9878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31640" y="3789040"/>
            <a:ext cx="100811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d=</a:t>
            </a:r>
            <a:r>
              <a:rPr lang="en-US" altLang="zh-TW" dirty="0" err="1" smtClean="0">
                <a:solidFill>
                  <a:sysClr val="windowText" lastClr="000000"/>
                </a:solidFill>
              </a:rPr>
              <a:t>d’+d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’’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31640" y="4221088"/>
            <a:ext cx="42484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d’=[f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1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2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3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…f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k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0, 0, 0,…0]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31640" y="4725144"/>
            <a:ext cx="42484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ysClr val="windowText" lastClr="000000"/>
                </a:solidFill>
              </a:rPr>
              <a:t>d’’=[0, 0, 0, …f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k+1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f</a:t>
            </a:r>
            <a:r>
              <a:rPr lang="en-US" altLang="zh-TW" baseline="-25000" dirty="0" smtClean="0">
                <a:solidFill>
                  <a:sysClr val="windowText" lastClr="000000"/>
                </a:solidFill>
              </a:rPr>
              <a:t>k+2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,…</a:t>
            </a:r>
            <a:r>
              <a:rPr lang="en-US" altLang="zh-TW" dirty="0">
                <a:solidFill>
                  <a:sysClr val="windowText" lastClr="000000"/>
                </a:solidFill>
              </a:rPr>
              <a:t> 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, </a:t>
            </a:r>
            <a:r>
              <a:rPr lang="en-US" altLang="zh-TW" dirty="0" err="1" smtClean="0">
                <a:solidFill>
                  <a:sysClr val="windowText" lastClr="000000"/>
                </a:solidFill>
              </a:rPr>
              <a:t>f</a:t>
            </a:r>
            <a:r>
              <a:rPr lang="en-US" altLang="zh-TW" baseline="-25000" dirty="0" err="1" smtClean="0">
                <a:solidFill>
                  <a:sysClr val="windowText" lastClr="000000"/>
                </a:solidFill>
              </a:rPr>
              <a:t>m</a:t>
            </a:r>
            <a:r>
              <a:rPr lang="en-US" altLang="zh-TW" dirty="0" smtClean="0">
                <a:solidFill>
                  <a:sysClr val="windowText" lastClr="000000"/>
                </a:solidFill>
              </a:rPr>
              <a:t>]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18992" y="4293096"/>
            <a:ext cx="34053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 smtClean="0">
                <a:solidFill>
                  <a:srgbClr val="FF0000"/>
                </a:solidFill>
              </a:rPr>
              <a:t>’ Similarity </a:t>
            </a:r>
            <a:r>
              <a:rPr lang="en-US" altLang="zh-TW" dirty="0">
                <a:solidFill>
                  <a:srgbClr val="FF0000"/>
                </a:solidFill>
              </a:rPr>
              <a:t>upper </a:t>
            </a:r>
            <a:r>
              <a:rPr lang="en-US" altLang="zh-TW" dirty="0" smtClean="0">
                <a:solidFill>
                  <a:srgbClr val="FF0000"/>
                </a:solidFill>
              </a:rPr>
              <a:t>bound &lt; 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1874</TotalTime>
  <Words>2191</Words>
  <Application>Microsoft Macintosh PowerPoint</Application>
  <PresentationFormat>如螢幕大小 (4:3)</PresentationFormat>
  <Paragraphs>721</Paragraphs>
  <Slides>40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1" baseType="lpstr">
      <vt:lpstr>佈景主題1</vt:lpstr>
      <vt:lpstr>MapReduce Approach for Efficient Computation of All-Pairs Similarity Search</vt:lpstr>
      <vt:lpstr>Outline</vt:lpstr>
      <vt:lpstr>Introduction</vt:lpstr>
      <vt:lpstr>Introduction</vt:lpstr>
      <vt:lpstr>Motivation</vt:lpstr>
      <vt:lpstr>Purpose</vt:lpstr>
      <vt:lpstr>Outline</vt:lpstr>
      <vt:lpstr>Grouping</vt:lpstr>
      <vt:lpstr>Inverted list index</vt:lpstr>
      <vt:lpstr>Related Work</vt:lpstr>
      <vt:lpstr>Outline</vt:lpstr>
      <vt:lpstr>Framework</vt:lpstr>
      <vt:lpstr>grouping</vt:lpstr>
      <vt:lpstr>Find similar group-pairs</vt:lpstr>
      <vt:lpstr>Find similar group-pairs</vt:lpstr>
      <vt:lpstr>Find similar group-pairs</vt:lpstr>
      <vt:lpstr>Generate inter-group candidate pairs</vt:lpstr>
      <vt:lpstr>Candidate pair computation</vt:lpstr>
      <vt:lpstr>Verify inter-group similar pairs</vt:lpstr>
      <vt:lpstr>Find intra-group similar pairs</vt:lpstr>
      <vt:lpstr>Group size</vt:lpstr>
      <vt:lpstr>Increase the number of group </vt:lpstr>
      <vt:lpstr>Decrease the number of group </vt:lpstr>
      <vt:lpstr>MapReduce Approach </vt:lpstr>
      <vt:lpstr>Inverted index (Building index)</vt:lpstr>
      <vt:lpstr>Inverted index Similarity computation</vt:lpstr>
      <vt:lpstr>Verify inter-group similar pairs</vt:lpstr>
      <vt:lpstr>Outline</vt:lpstr>
      <vt:lpstr>Dataset</vt:lpstr>
      <vt:lpstr>Experiment</vt:lpstr>
      <vt:lpstr>Experiment</vt:lpstr>
      <vt:lpstr>Experiment 1-1</vt:lpstr>
      <vt:lpstr>Experiment 1-2</vt:lpstr>
      <vt:lpstr>Experiment 1-3</vt:lpstr>
      <vt:lpstr>Experiment 2-1</vt:lpstr>
      <vt:lpstr>Experiment 2-2</vt:lpstr>
      <vt:lpstr>Outline</vt:lpstr>
      <vt:lpstr>Conclusion</vt:lpstr>
      <vt:lpstr>Outline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Approach for Efficient Computation of All-Pairs Similarity Search</dc:title>
  <dc:creator>pikachu</dc:creator>
  <cp:lastModifiedBy>怡慧 李</cp:lastModifiedBy>
  <cp:revision>177</cp:revision>
  <dcterms:created xsi:type="dcterms:W3CDTF">2015-03-05T15:29:44Z</dcterms:created>
  <dcterms:modified xsi:type="dcterms:W3CDTF">2016-08-09T00:07:04Z</dcterms:modified>
</cp:coreProperties>
</file>